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68" r:id="rId5"/>
    <p:sldMasterId id="2147483675" r:id="rId6"/>
  </p:sldMasterIdLst>
  <p:notesMasterIdLst>
    <p:notesMasterId r:id="rId16"/>
  </p:notesMasterIdLst>
  <p:sldIdLst>
    <p:sldId id="256" r:id="rId7"/>
    <p:sldId id="266" r:id="rId8"/>
    <p:sldId id="267" r:id="rId9"/>
    <p:sldId id="290" r:id="rId10"/>
    <p:sldId id="305" r:id="rId11"/>
    <p:sldId id="274" r:id="rId12"/>
    <p:sldId id="268" r:id="rId13"/>
    <p:sldId id="301" r:id="rId14"/>
    <p:sldId id="304" r:id="rId15"/>
  </p:sldIdLst>
  <p:sldSz cx="12192000" cy="6858000"/>
  <p:notesSz cx="7104063" cy="102346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043"/>
    <a:srgbClr val="F3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BB506-799E-40BA-92CA-CDEFE662F8C0}" v="1" dt="2026-03-09T07:41:14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7" autoAdjust="0"/>
  </p:normalViewPr>
  <p:slideViewPr>
    <p:cSldViewPr snapToGrid="0">
      <p:cViewPr varScale="1">
        <p:scale>
          <a:sx n="82" d="100"/>
          <a:sy n="82" d="100"/>
        </p:scale>
        <p:origin x="3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Kofoed Menzel" userId="483600c8-f432-4d8d-bc52-620128d192b7" providerId="ADAL" clId="{66085798-CD21-4A61-85A0-3F05C0961390}"/>
    <pc:docChg chg="custSel modSld">
      <pc:chgData name="Tina Kofoed Menzel" userId="483600c8-f432-4d8d-bc52-620128d192b7" providerId="ADAL" clId="{66085798-CD21-4A61-85A0-3F05C0961390}" dt="2026-03-09T07:42:47.988" v="91" actId="255"/>
      <pc:docMkLst>
        <pc:docMk/>
      </pc:docMkLst>
      <pc:sldChg chg="addSp modSp mod">
        <pc:chgData name="Tina Kofoed Menzel" userId="483600c8-f432-4d8d-bc52-620128d192b7" providerId="ADAL" clId="{66085798-CD21-4A61-85A0-3F05C0961390}" dt="2026-03-09T07:42:47.988" v="91" actId="255"/>
        <pc:sldMkLst>
          <pc:docMk/>
          <pc:sldMk cId="2080998676" sldId="256"/>
        </pc:sldMkLst>
        <pc:spChg chg="add mod">
          <ac:chgData name="Tina Kofoed Menzel" userId="483600c8-f432-4d8d-bc52-620128d192b7" providerId="ADAL" clId="{66085798-CD21-4A61-85A0-3F05C0961390}" dt="2026-03-09T07:42:47.988" v="91" actId="255"/>
          <ac:spMkLst>
            <pc:docMk/>
            <pc:sldMk cId="2080998676" sldId="256"/>
            <ac:spMk id="2" creationId="{84CF0BD1-A142-D773-01E6-E95FC857A0FB}"/>
          </ac:spMkLst>
        </pc:spChg>
      </pc:sldChg>
      <pc:sldChg chg="modSp mod">
        <pc:chgData name="Tina Kofoed Menzel" userId="483600c8-f432-4d8d-bc52-620128d192b7" providerId="ADAL" clId="{66085798-CD21-4A61-85A0-3F05C0961390}" dt="2026-03-08T12:27:05.310" v="5" actId="20577"/>
        <pc:sldMkLst>
          <pc:docMk/>
          <pc:sldMk cId="485779615" sldId="266"/>
        </pc:sldMkLst>
        <pc:spChg chg="mod">
          <ac:chgData name="Tina Kofoed Menzel" userId="483600c8-f432-4d8d-bc52-620128d192b7" providerId="ADAL" clId="{66085798-CD21-4A61-85A0-3F05C0961390}" dt="2026-03-08T12:27:05.310" v="5" actId="20577"/>
          <ac:spMkLst>
            <pc:docMk/>
            <pc:sldMk cId="485779615" sldId="266"/>
            <ac:spMk id="3" creationId="{D3C6E38F-EAF6-5F6A-8C74-B42FCE68ED88}"/>
          </ac:spMkLst>
        </pc:spChg>
      </pc:sldChg>
    </pc:docChg>
  </pc:docChgLst>
  <pc:docChgLst>
    <pc:chgData name="Sabrine Myhre" userId="bc3b341a-e64f-41cd-bad6-7d33d00b1ff7" providerId="ADAL" clId="{8A12585C-3520-4C50-8751-942BEB775D46}"/>
    <pc:docChg chg="custSel addSld delSld modSld delMainMaster">
      <pc:chgData name="Sabrine Myhre" userId="bc3b341a-e64f-41cd-bad6-7d33d00b1ff7" providerId="ADAL" clId="{8A12585C-3520-4C50-8751-942BEB775D46}" dt="2026-02-26T09:29:21.241" v="629" actId="20577"/>
      <pc:docMkLst>
        <pc:docMk/>
      </pc:docMkLst>
      <pc:sldChg chg="modSp mod modClrScheme chgLayout">
        <pc:chgData name="Sabrine Myhre" userId="bc3b341a-e64f-41cd-bad6-7d33d00b1ff7" providerId="ADAL" clId="{8A12585C-3520-4C50-8751-942BEB775D46}" dt="2026-02-26T09:28:59.161" v="600" actId="20577"/>
        <pc:sldMkLst>
          <pc:docMk/>
          <pc:sldMk cId="485779615" sldId="266"/>
        </pc:sldMkLst>
        <pc:spChg chg="mod ord">
          <ac:chgData name="Sabrine Myhre" userId="bc3b341a-e64f-41cd-bad6-7d33d00b1ff7" providerId="ADAL" clId="{8A12585C-3520-4C50-8751-942BEB775D46}" dt="2026-02-26T09:25:27.717" v="470" actId="700"/>
          <ac:spMkLst>
            <pc:docMk/>
            <pc:sldMk cId="485779615" sldId="266"/>
            <ac:spMk id="2" creationId="{24F4CC21-D937-AD6C-4D7D-EB1251C8EF22}"/>
          </ac:spMkLst>
        </pc:spChg>
        <pc:spChg chg="mod ord">
          <ac:chgData name="Sabrine Myhre" userId="bc3b341a-e64f-41cd-bad6-7d33d00b1ff7" providerId="ADAL" clId="{8A12585C-3520-4C50-8751-942BEB775D46}" dt="2026-02-26T09:28:59.161" v="600" actId="20577"/>
          <ac:spMkLst>
            <pc:docMk/>
            <pc:sldMk cId="485779615" sldId="266"/>
            <ac:spMk id="3" creationId="{D3C6E38F-EAF6-5F6A-8C74-B42FCE68ED88}"/>
          </ac:spMkLst>
        </pc:spChg>
      </pc:sldChg>
      <pc:sldChg chg="modSp mod">
        <pc:chgData name="Sabrine Myhre" userId="bc3b341a-e64f-41cd-bad6-7d33d00b1ff7" providerId="ADAL" clId="{8A12585C-3520-4C50-8751-942BEB775D46}" dt="2026-02-26T09:29:21.241" v="629" actId="20577"/>
        <pc:sldMkLst>
          <pc:docMk/>
          <pc:sldMk cId="2987185752" sldId="267"/>
        </pc:sldMkLst>
        <pc:spChg chg="mod">
          <ac:chgData name="Sabrine Myhre" userId="bc3b341a-e64f-41cd-bad6-7d33d00b1ff7" providerId="ADAL" clId="{8A12585C-3520-4C50-8751-942BEB775D46}" dt="2026-02-26T09:29:21.241" v="629" actId="20577"/>
          <ac:spMkLst>
            <pc:docMk/>
            <pc:sldMk cId="2987185752" sldId="267"/>
            <ac:spMk id="4" creationId="{79CADCDD-23BC-9152-8170-5008CB6B3DAC}"/>
          </ac:spMkLst>
        </pc:spChg>
      </pc:sldChg>
      <pc:sldChg chg="modSp mod modClrScheme chgLayout">
        <pc:chgData name="Sabrine Myhre" userId="bc3b341a-e64f-41cd-bad6-7d33d00b1ff7" providerId="ADAL" clId="{8A12585C-3520-4C50-8751-942BEB775D46}" dt="2026-02-26T09:07:06.396" v="332" actId="20577"/>
        <pc:sldMkLst>
          <pc:docMk/>
          <pc:sldMk cId="3566139747" sldId="268"/>
        </pc:sldMkLst>
        <pc:spChg chg="mod ord">
          <ac:chgData name="Sabrine Myhre" userId="bc3b341a-e64f-41cd-bad6-7d33d00b1ff7" providerId="ADAL" clId="{8A12585C-3520-4C50-8751-942BEB775D46}" dt="2026-02-26T09:06:39.595" v="316" actId="700"/>
          <ac:spMkLst>
            <pc:docMk/>
            <pc:sldMk cId="3566139747" sldId="268"/>
            <ac:spMk id="2" creationId="{48CD9E2D-F425-116E-989D-78AA29C9DB6C}"/>
          </ac:spMkLst>
        </pc:spChg>
        <pc:spChg chg="mod ord">
          <ac:chgData name="Sabrine Myhre" userId="bc3b341a-e64f-41cd-bad6-7d33d00b1ff7" providerId="ADAL" clId="{8A12585C-3520-4C50-8751-942BEB775D46}" dt="2026-02-26T09:07:06.396" v="332" actId="20577"/>
          <ac:spMkLst>
            <pc:docMk/>
            <pc:sldMk cId="3566139747" sldId="268"/>
            <ac:spMk id="4" creationId="{9D2BFFEC-3971-22CC-0CAB-CCFAD73C13D1}"/>
          </ac:spMkLst>
        </pc:spChg>
        <pc:picChg chg="mod ord">
          <ac:chgData name="Sabrine Myhre" userId="bc3b341a-e64f-41cd-bad6-7d33d00b1ff7" providerId="ADAL" clId="{8A12585C-3520-4C50-8751-942BEB775D46}" dt="2026-02-26T09:06:39.595" v="316" actId="700"/>
          <ac:picMkLst>
            <pc:docMk/>
            <pc:sldMk cId="3566139747" sldId="268"/>
            <ac:picMk id="8" creationId="{5D1EB8F5-9C5C-B30A-1A9C-4F1A504216D0}"/>
          </ac:picMkLst>
        </pc:picChg>
      </pc:sldChg>
      <pc:sldChg chg="addSp delSp modSp mod modClrScheme chgLayout">
        <pc:chgData name="Sabrine Myhre" userId="bc3b341a-e64f-41cd-bad6-7d33d00b1ff7" providerId="ADAL" clId="{8A12585C-3520-4C50-8751-942BEB775D46}" dt="2026-02-26T09:26:53.062" v="489" actId="1038"/>
        <pc:sldMkLst>
          <pc:docMk/>
          <pc:sldMk cId="1981044058" sldId="290"/>
        </pc:sldMkLst>
        <pc:spChg chg="add mod ord">
          <ac:chgData name="Sabrine Myhre" userId="bc3b341a-e64f-41cd-bad6-7d33d00b1ff7" providerId="ADAL" clId="{8A12585C-3520-4C50-8751-942BEB775D46}" dt="2026-02-26T09:26:42.913" v="477" actId="1076"/>
          <ac:spMkLst>
            <pc:docMk/>
            <pc:sldMk cId="1981044058" sldId="290"/>
            <ac:spMk id="3" creationId="{00796AAA-F769-6717-BC37-2621DE5E0939}"/>
          </ac:spMkLst>
        </pc:spChg>
        <pc:spChg chg="mod ord">
          <ac:chgData name="Sabrine Myhre" userId="bc3b341a-e64f-41cd-bad6-7d33d00b1ff7" providerId="ADAL" clId="{8A12585C-3520-4C50-8751-942BEB775D46}" dt="2026-02-26T09:26:53.062" v="489" actId="1038"/>
          <ac:spMkLst>
            <pc:docMk/>
            <pc:sldMk cId="1981044058" sldId="290"/>
            <ac:spMk id="9" creationId="{E14744A8-0C01-3431-BABF-F42B50B208E2}"/>
          </ac:spMkLst>
        </pc:spChg>
        <pc:picChg chg="mod ord">
          <ac:chgData name="Sabrine Myhre" userId="bc3b341a-e64f-41cd-bad6-7d33d00b1ff7" providerId="ADAL" clId="{8A12585C-3520-4C50-8751-942BEB775D46}" dt="2026-02-26T09:26:22.892" v="471" actId="700"/>
          <ac:picMkLst>
            <pc:docMk/>
            <pc:sldMk cId="1981044058" sldId="290"/>
            <ac:picMk id="8" creationId="{19380457-8A11-EDB8-457E-5AC324FF3F24}"/>
          </ac:picMkLst>
        </pc:picChg>
      </pc:sldChg>
      <pc:sldChg chg="modSp mod">
        <pc:chgData name="Sabrine Myhre" userId="bc3b341a-e64f-41cd-bad6-7d33d00b1ff7" providerId="ADAL" clId="{8A12585C-3520-4C50-8751-942BEB775D46}" dt="2026-02-26T09:28:48.514" v="591" actId="1076"/>
        <pc:sldMkLst>
          <pc:docMk/>
          <pc:sldMk cId="30085927" sldId="301"/>
        </pc:sldMkLst>
        <pc:spChg chg="mod">
          <ac:chgData name="Sabrine Myhre" userId="bc3b341a-e64f-41cd-bad6-7d33d00b1ff7" providerId="ADAL" clId="{8A12585C-3520-4C50-8751-942BEB775D46}" dt="2026-02-26T09:28:09.114" v="558" actId="20577"/>
          <ac:spMkLst>
            <pc:docMk/>
            <pc:sldMk cId="30085927" sldId="301"/>
            <ac:spMk id="2" creationId="{BAA3A569-C965-3E19-12F6-F9095248D7F7}"/>
          </ac:spMkLst>
        </pc:spChg>
        <pc:spChg chg="mod">
          <ac:chgData name="Sabrine Myhre" userId="bc3b341a-e64f-41cd-bad6-7d33d00b1ff7" providerId="ADAL" clId="{8A12585C-3520-4C50-8751-942BEB775D46}" dt="2026-02-26T09:28:48.514" v="591" actId="1076"/>
          <ac:spMkLst>
            <pc:docMk/>
            <pc:sldMk cId="30085927" sldId="301"/>
            <ac:spMk id="5" creationId="{95F396D9-B1F3-438E-DDEC-40FAE1A50A49}"/>
          </ac:spMkLst>
        </pc:spChg>
      </pc:sldChg>
      <pc:sldChg chg="modSp mod">
        <pc:chgData name="Sabrine Myhre" userId="bc3b341a-e64f-41cd-bad6-7d33d00b1ff7" providerId="ADAL" clId="{8A12585C-3520-4C50-8751-942BEB775D46}" dt="2026-02-26T09:27:41.814" v="534" actId="20577"/>
        <pc:sldMkLst>
          <pc:docMk/>
          <pc:sldMk cId="1210053348" sldId="304"/>
        </pc:sldMkLst>
        <pc:spChg chg="mod">
          <ac:chgData name="Sabrine Myhre" userId="bc3b341a-e64f-41cd-bad6-7d33d00b1ff7" providerId="ADAL" clId="{8A12585C-3520-4C50-8751-942BEB775D46}" dt="2026-02-26T09:07:25.509" v="334" actId="20577"/>
          <ac:spMkLst>
            <pc:docMk/>
            <pc:sldMk cId="1210053348" sldId="304"/>
            <ac:spMk id="4" creationId="{46F9D40C-8020-CDEF-E89D-88D6250FE2AA}"/>
          </ac:spMkLst>
        </pc:spChg>
        <pc:spChg chg="mod">
          <ac:chgData name="Sabrine Myhre" userId="bc3b341a-e64f-41cd-bad6-7d33d00b1ff7" providerId="ADAL" clId="{8A12585C-3520-4C50-8751-942BEB775D46}" dt="2026-02-26T09:27:41.814" v="534" actId="20577"/>
          <ac:spMkLst>
            <pc:docMk/>
            <pc:sldMk cId="1210053348" sldId="304"/>
            <ac:spMk id="5" creationId="{FC341AC8-6261-8F09-430A-C55CD5A8869A}"/>
          </ac:spMkLst>
        </pc:spChg>
      </pc:sldChg>
      <pc:sldChg chg="addSp delSp modSp new mod">
        <pc:chgData name="Sabrine Myhre" userId="bc3b341a-e64f-41cd-bad6-7d33d00b1ff7" providerId="ADAL" clId="{8A12585C-3520-4C50-8751-942BEB775D46}" dt="2026-02-26T09:05:35.121" v="310" actId="20577"/>
        <pc:sldMkLst>
          <pc:docMk/>
          <pc:sldMk cId="2717363376" sldId="305"/>
        </pc:sldMkLst>
        <pc:spChg chg="mod">
          <ac:chgData name="Sabrine Myhre" userId="bc3b341a-e64f-41cd-bad6-7d33d00b1ff7" providerId="ADAL" clId="{8A12585C-3520-4C50-8751-942BEB775D46}" dt="2026-02-26T08:55:29.610" v="262" actId="14100"/>
          <ac:spMkLst>
            <pc:docMk/>
            <pc:sldMk cId="2717363376" sldId="305"/>
            <ac:spMk id="2" creationId="{20ED0CCD-349F-5A8E-CDCA-9D0B13F8D1BC}"/>
          </ac:spMkLst>
        </pc:spChg>
        <pc:spChg chg="mod">
          <ac:chgData name="Sabrine Myhre" userId="bc3b341a-e64f-41cd-bad6-7d33d00b1ff7" providerId="ADAL" clId="{8A12585C-3520-4C50-8751-942BEB775D46}" dt="2026-02-26T09:05:35.121" v="310" actId="20577"/>
          <ac:spMkLst>
            <pc:docMk/>
            <pc:sldMk cId="2717363376" sldId="305"/>
            <ac:spMk id="3" creationId="{B6A7CB0E-E4BF-AE60-837A-941C41F5A8E9}"/>
          </ac:spMkLst>
        </pc:spChg>
        <pc:picChg chg="add mod ord">
          <ac:chgData name="Sabrine Myhre" userId="bc3b341a-e64f-41cd-bad6-7d33d00b1ff7" providerId="ADAL" clId="{8A12585C-3520-4C50-8751-942BEB775D46}" dt="2026-02-26T08:58:28.768" v="268" actId="14826"/>
          <ac:picMkLst>
            <pc:docMk/>
            <pc:sldMk cId="2717363376" sldId="305"/>
            <ac:picMk id="6" creationId="{DA46904B-E96F-E541-E874-5EECD0F0730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0FCCAB2-A434-4BA9-86AC-D205FC118A68}" type="datetimeFigureOut">
              <a:rPr lang="da-DK" smtClean="0"/>
              <a:t>08-03-2026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3381AA84-8DE7-4EF2-A275-37686A9D2C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573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2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332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59C9-CD65-200E-0046-13AF7F0FA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AB07E7A-98A4-6381-5EE9-668C06843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1578DDA-4428-0BD3-78E2-A6B5BD4764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Nyt fra kredskontoret </a:t>
            </a:r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Præsentation af administrativ medarbejder</a:t>
            </a:r>
          </a:p>
          <a:p>
            <a:pPr lvl="1"/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Sygesamtaler og Tjenstlige samtaler m.m.: Processen i BRK, TR oplevelser med sygemeldte som bliver opsagt. Husk at der tages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at det er ok ikke at være enige i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nogle gange kan man have forskellige opfattelser derfor er det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refrart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vigtigt. </a:t>
            </a:r>
          </a:p>
          <a:p>
            <a:pPr lvl="1"/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8F84AF-70EC-42BA-1EC9-B625FD5D5C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3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8864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244B4-C014-F06F-F502-0A5C8923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A51CB37-63C7-AE4C-6138-127EC97A2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CAC9F54-D574-8243-19BF-C42A98E8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A71BE08-5B56-22B2-CDC8-716C0EBED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4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5920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Pause til 10.30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EEA1B-5F7B-45BD-A717-E04E2DC356A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8541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D7B8E-E585-F8F1-C4DB-0FE68D5B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F26A74C-A644-3FD4-82A5-68FCEC81D4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5BE725E-116B-35D5-C040-48B7EAD9D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24C720-1A29-4D86-4BDE-137947053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7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8655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D683C-77E2-E8AE-93CC-B0D86912E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E51BBF5-5457-1143-64F0-36F1E3228E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151B13C-4322-A217-AA05-DD2002BDC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E36A4C-4F7B-612D-DFE6-5DFC573F1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752">
              <a:defRPr/>
            </a:pPr>
            <a:fld id="{4E4EEA1B-5F7B-45BD-A717-E04E2DC356A4}" type="slidenum">
              <a:rPr lang="da-DK">
                <a:solidFill>
                  <a:prstClr val="black"/>
                </a:solidFill>
                <a:latin typeface="Aptos" panose="02110004020202020204"/>
              </a:rPr>
              <a:pPr defTabSz="990752">
                <a:defRPr/>
              </a:pPr>
              <a:t>9</a:t>
            </a:fld>
            <a:endParaRPr lang="da-DK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4675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13909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2294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8">
            <a:extLst>
              <a:ext uri="{FF2B5EF4-FFF2-40B4-BE49-F238E27FC236}">
                <a16:creationId xmlns:a16="http://schemas.microsoft.com/office/drawing/2014/main" id="{06F9E6F3-5D13-FA4F-E56C-AB4ED250D9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77972" y="-82931"/>
            <a:ext cx="12347944" cy="6397850"/>
          </a:xfrm>
          <a:custGeom>
            <a:avLst/>
            <a:gdLst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  <a:gd name="connsiteX0" fmla="*/ 0 w 12192000"/>
              <a:gd name="connsiteY0" fmla="*/ 0 h 6162675"/>
              <a:gd name="connsiteX1" fmla="*/ 12192000 w 12192000"/>
              <a:gd name="connsiteY1" fmla="*/ 0 h 6162675"/>
              <a:gd name="connsiteX2" fmla="*/ 12192000 w 12192000"/>
              <a:gd name="connsiteY2" fmla="*/ 6162675 h 6162675"/>
              <a:gd name="connsiteX3" fmla="*/ 0 w 12192000"/>
              <a:gd name="connsiteY3" fmla="*/ 6162675 h 6162675"/>
              <a:gd name="connsiteX4" fmla="*/ 0 w 12192000"/>
              <a:gd name="connsiteY4" fmla="*/ 0 h 616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162675">
                <a:moveTo>
                  <a:pt x="0" y="0"/>
                </a:moveTo>
                <a:lnTo>
                  <a:pt x="12192000" y="0"/>
                </a:lnTo>
                <a:lnTo>
                  <a:pt x="12192000" y="6162675"/>
                </a:lnTo>
                <a:cubicBezTo>
                  <a:pt x="8146195" y="5637418"/>
                  <a:pt x="4121415" y="5616871"/>
                  <a:pt x="0" y="6162675"/>
                </a:cubicBezTo>
                <a:lnTo>
                  <a:pt x="0" y="0"/>
                </a:lnTo>
                <a:close/>
              </a:path>
            </a:pathLst>
          </a:custGeom>
          <a:pattFill prst="pct10">
            <a:fgClr>
              <a:schemeClr val="tx1"/>
            </a:fgClr>
            <a:bgClr>
              <a:schemeClr val="bg2"/>
            </a:bgClr>
          </a:pattFill>
        </p:spPr>
        <p:txBody>
          <a:bodyPr tIns="827999" anchor="ctr" anchorCtr="0"/>
          <a:lstStyle>
            <a:lvl1pPr marL="0" indent="0" algn="ctr">
              <a:buNone/>
              <a:defRPr/>
            </a:lvl1pPr>
          </a:lstStyle>
          <a:p>
            <a:r>
              <a:rPr lang="da-DK"/>
              <a:t>Indsæt billede her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82F7254D-4F5B-02E9-67C1-387399F567A9}"/>
              </a:ext>
            </a:extLst>
          </p:cNvPr>
          <p:cNvGrpSpPr/>
          <p:nvPr userDrawn="1"/>
        </p:nvGrpSpPr>
        <p:grpSpPr>
          <a:xfrm>
            <a:off x="4724887" y="6197118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83F6B865-EC7F-7481-F689-04A071A562EB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E82A354F-5A13-FDA7-4336-5DFCF7DD0C74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A8D4BAF4-72A0-3327-D018-3248C31EC539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4ED832FD-B7F0-4084-0392-DBEBB30590E6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63902890-2F5A-D60E-6454-6E7FD5ED882C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48D94814-7784-A6C1-86DA-D9CDFA478D90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16C2A6D1-32EA-E4C0-2F29-2718853CBA8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2D916EB8-43E8-3D9A-C0AF-F268C54EAF68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65784313-AF5B-B844-3F52-910D5F3BCD23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649D096D-9C51-10AF-803E-3F4176669EFC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B53F8F27-ADF3-3B72-B083-3D3F4461C99C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2" name="Kombinationstegning 21">
              <a:extLst>
                <a:ext uri="{FF2B5EF4-FFF2-40B4-BE49-F238E27FC236}">
                  <a16:creationId xmlns:a16="http://schemas.microsoft.com/office/drawing/2014/main" id="{4650A3FF-E366-6C28-5A43-A467E1D799FA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3" name="Kombinationstegning 22">
              <a:extLst>
                <a:ext uri="{FF2B5EF4-FFF2-40B4-BE49-F238E27FC236}">
                  <a16:creationId xmlns:a16="http://schemas.microsoft.com/office/drawing/2014/main" id="{EE377F8C-FA93-7275-3671-6BADFC9D6367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4" name="Kombinationstegning 23">
              <a:extLst>
                <a:ext uri="{FF2B5EF4-FFF2-40B4-BE49-F238E27FC236}">
                  <a16:creationId xmlns:a16="http://schemas.microsoft.com/office/drawing/2014/main" id="{6369C29D-FE5A-138F-B8B5-5BD3F8208D8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15077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316001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1186" y="551135"/>
            <a:ext cx="571628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71186" y="1491121"/>
            <a:ext cx="571628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-84677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3717854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9" name="Lige forbindelse 8">
            <a:extLst>
              <a:ext uri="{FF2B5EF4-FFF2-40B4-BE49-F238E27FC236}">
                <a16:creationId xmlns:a16="http://schemas.microsoft.com/office/drawing/2014/main" id="{9CF5830C-E549-3BC7-B80B-76FB99904E88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5th">
            <a:extLst>
              <a:ext uri="{FF2B5EF4-FFF2-40B4-BE49-F238E27FC236}">
                <a16:creationId xmlns:a16="http://schemas.microsoft.com/office/drawing/2014/main" id="{74F677B5-D890-EC3B-278D-22C0C4639D15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5612FFF8-82BF-A18E-A09D-AA1A8590D830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9AF3FC1-A414-AF8C-3210-0310ABF11B8E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D6CDDE7D-3D70-C86C-9B9D-FFBE5C3108D9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323083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48716" y="551135"/>
            <a:ext cx="7038753" cy="84023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5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Agenda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8716" y="1491121"/>
            <a:ext cx="7038753" cy="4815744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punkt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EC5C6997-54A5-5916-B7D5-CD6145EA149A}"/>
              </a:ext>
            </a:extLst>
          </p:cNvPr>
          <p:cNvCxnSpPr>
            <a:cxnSpLocks/>
          </p:cNvCxnSpPr>
          <p:nvPr userDrawn="1"/>
        </p:nvCxnSpPr>
        <p:spPr>
          <a:xfrm>
            <a:off x="4088471" y="551135"/>
            <a:ext cx="0" cy="73337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5th">
            <a:extLst>
              <a:ext uri="{FF2B5EF4-FFF2-40B4-BE49-F238E27FC236}">
                <a16:creationId xmlns:a16="http://schemas.microsoft.com/office/drawing/2014/main" id="{160C4275-3BA2-C112-D8CD-06C1D2F61809}"/>
              </a:ext>
            </a:extLst>
          </p:cNvPr>
          <p:cNvGrpSpPr/>
          <p:nvPr userDrawn="1"/>
        </p:nvGrpSpPr>
        <p:grpSpPr>
          <a:xfrm flipH="1">
            <a:off x="-4505660" y="4174076"/>
            <a:ext cx="8670331" cy="6590203"/>
            <a:chOff x="7253090" y="2911508"/>
            <a:chExt cx="5505505" cy="4184661"/>
          </a:xfrm>
        </p:grpSpPr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37B73A38-4FA8-C1AC-A08A-7A64CE04AF3E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BF494426-356F-F72E-B61B-672EA62FEFB4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A7A9DA06-5E35-E746-4F0A-D0085331A0FA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690496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 Break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7559" y="2248656"/>
            <a:ext cx="6285186" cy="1920526"/>
          </a:xfrm>
          <a:prstGeom prst="rect">
            <a:avLst/>
          </a:prstGeom>
        </p:spPr>
        <p:txBody>
          <a:bodyPr anchor="b">
            <a:spAutoFit/>
          </a:bodyPr>
          <a:lstStyle>
            <a:lvl1pPr algn="l">
              <a:defRPr sz="6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En god rubrik</a:t>
            </a:r>
            <a:br>
              <a:rPr lang="da-DK"/>
            </a:br>
            <a:r>
              <a:rPr lang="da-DK"/>
              <a:t>i flere linjer</a:t>
            </a:r>
          </a:p>
        </p:txBody>
      </p:sp>
      <p:sp>
        <p:nvSpPr>
          <p:cNvPr id="11" name="Pladsholder til billede 10">
            <a:extLst>
              <a:ext uri="{FF2B5EF4-FFF2-40B4-BE49-F238E27FC236}">
                <a16:creationId xmlns:a16="http://schemas.microsoft.com/office/drawing/2014/main" id="{899367C5-0C2C-CEC6-9958-A2DF011321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  <p:grpSp>
        <p:nvGrpSpPr>
          <p:cNvPr id="4" name="Logo">
            <a:extLst>
              <a:ext uri="{FF2B5EF4-FFF2-40B4-BE49-F238E27FC236}">
                <a16:creationId xmlns:a16="http://schemas.microsoft.com/office/drawing/2014/main" id="{684EC1BA-2238-B76B-5990-D8E7494A863B}"/>
              </a:ext>
            </a:extLst>
          </p:cNvPr>
          <p:cNvGrpSpPr/>
          <p:nvPr userDrawn="1"/>
        </p:nvGrpSpPr>
        <p:grpSpPr>
          <a:xfrm>
            <a:off x="567560" y="5964865"/>
            <a:ext cx="2768888" cy="341932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5" name="Kombinationstegning 4">
              <a:extLst>
                <a:ext uri="{FF2B5EF4-FFF2-40B4-BE49-F238E27FC236}">
                  <a16:creationId xmlns:a16="http://schemas.microsoft.com/office/drawing/2014/main" id="{D3FECCE2-C612-5DCE-8FAD-20CF3B746CFD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6" name="Kombinationstegning 5">
              <a:extLst>
                <a:ext uri="{FF2B5EF4-FFF2-40B4-BE49-F238E27FC236}">
                  <a16:creationId xmlns:a16="http://schemas.microsoft.com/office/drawing/2014/main" id="{77CDDBB3-2734-9726-B0EF-2B4506C442BC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7" name="Kombinationstegning 6">
              <a:extLst>
                <a:ext uri="{FF2B5EF4-FFF2-40B4-BE49-F238E27FC236}">
                  <a16:creationId xmlns:a16="http://schemas.microsoft.com/office/drawing/2014/main" id="{65352462-0130-567A-2B58-4944F7DB3317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0691F331-9585-5A88-CAE5-41ED4C382850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569652C9-F9E3-8C09-2FB3-532BE8B26BE2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77146FD3-1FFE-51AA-8B76-4926AA4B07CA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5007BDCF-A491-8B73-2BA4-2AEDE4BFC767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75F4D3F6-14CC-166A-84D8-8BDE2EDFD57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9" name="Kombinationstegning 28">
              <a:extLst>
                <a:ext uri="{FF2B5EF4-FFF2-40B4-BE49-F238E27FC236}">
                  <a16:creationId xmlns:a16="http://schemas.microsoft.com/office/drawing/2014/main" id="{0D5F502B-7CD9-2360-59C4-C55AC285F0B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0" name="Kombinationstegning 29">
              <a:extLst>
                <a:ext uri="{FF2B5EF4-FFF2-40B4-BE49-F238E27FC236}">
                  <a16:creationId xmlns:a16="http://schemas.microsoft.com/office/drawing/2014/main" id="{064EBF39-AA1E-B896-38E2-33924036C6B8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1" name="Kombinationstegning 30">
              <a:extLst>
                <a:ext uri="{FF2B5EF4-FFF2-40B4-BE49-F238E27FC236}">
                  <a16:creationId xmlns:a16="http://schemas.microsoft.com/office/drawing/2014/main" id="{8A0632F7-9F19-8F12-E06B-9730233CCA4E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2" name="Kombinationstegning 31">
              <a:extLst>
                <a:ext uri="{FF2B5EF4-FFF2-40B4-BE49-F238E27FC236}">
                  <a16:creationId xmlns:a16="http://schemas.microsoft.com/office/drawing/2014/main" id="{25AB35A8-E84A-CA39-EE83-95866DE548B3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3" name="Kombinationstegning 32">
              <a:extLst>
                <a:ext uri="{FF2B5EF4-FFF2-40B4-BE49-F238E27FC236}">
                  <a16:creationId xmlns:a16="http://schemas.microsoft.com/office/drawing/2014/main" id="{92458156-1408-E0DA-F98B-4C6FD1484A59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34" name="Kombinationstegning 33">
              <a:extLst>
                <a:ext uri="{FF2B5EF4-FFF2-40B4-BE49-F238E27FC236}">
                  <a16:creationId xmlns:a16="http://schemas.microsoft.com/office/drawing/2014/main" id="{7F6E2B67-C6ED-0260-FE07-C7FE86F99215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solidFill>
              <a:schemeClr val="tx2"/>
            </a:solidFill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33681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4" name="Pladsholder til billede 10">
            <a:extLst>
              <a:ext uri="{FF2B5EF4-FFF2-40B4-BE49-F238E27FC236}">
                <a16:creationId xmlns:a16="http://schemas.microsoft.com/office/drawing/2014/main" id="{64C28350-20A5-5BD8-989F-60B24E0BB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186665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solidFill>
              <a:schemeClr val="tx2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solidFill>
              <a:srgbClr val="AB0035"/>
            </a:solidFill>
            <a:ln w="9509" cap="flat">
              <a:solidFill>
                <a:srgbClr val="D7004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68332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tx2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317559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ogo">
            <a:extLst>
              <a:ext uri="{FF2B5EF4-FFF2-40B4-BE49-F238E27FC236}">
                <a16:creationId xmlns:a16="http://schemas.microsoft.com/office/drawing/2014/main" id="{53858408-A95B-FDB6-2AED-0F9B2F1BB2EF}"/>
              </a:ext>
            </a:extLst>
          </p:cNvPr>
          <p:cNvGrpSpPr/>
          <p:nvPr userDrawn="1"/>
        </p:nvGrpSpPr>
        <p:grpSpPr>
          <a:xfrm>
            <a:off x="738790" y="1058455"/>
            <a:ext cx="8253911" cy="1019281"/>
            <a:chOff x="1968500" y="2918786"/>
            <a:chExt cx="8253911" cy="1019281"/>
          </a:xfrm>
          <a:solidFill>
            <a:schemeClr val="bg1"/>
          </a:solidFill>
        </p:grpSpPr>
        <p:sp>
          <p:nvSpPr>
            <p:cNvPr id="8" name="Kombinationstegning 7">
              <a:extLst>
                <a:ext uri="{FF2B5EF4-FFF2-40B4-BE49-F238E27FC236}">
                  <a16:creationId xmlns:a16="http://schemas.microsoft.com/office/drawing/2014/main" id="{2F9E6FEA-54A0-61AA-457D-7EA9C70D684A}"/>
                </a:ext>
              </a:extLst>
            </p:cNvPr>
            <p:cNvSpPr/>
            <p:nvPr/>
          </p:nvSpPr>
          <p:spPr>
            <a:xfrm>
              <a:off x="4364655" y="3308502"/>
              <a:ext cx="158501" cy="144852"/>
            </a:xfrm>
            <a:custGeom>
              <a:avLst/>
              <a:gdLst>
                <a:gd name="connsiteX0" fmla="*/ 79246 w 158501"/>
                <a:gd name="connsiteY0" fmla="*/ 0 h 144852"/>
                <a:gd name="connsiteX1" fmla="*/ 0 w 158501"/>
                <a:gd name="connsiteY1" fmla="*/ 144852 h 144852"/>
                <a:gd name="connsiteX2" fmla="*/ 158502 w 158501"/>
                <a:gd name="connsiteY2" fmla="*/ 144852 h 14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501" h="144852">
                  <a:moveTo>
                    <a:pt x="79246" y="0"/>
                  </a:moveTo>
                  <a:lnTo>
                    <a:pt x="0" y="144852"/>
                  </a:lnTo>
                  <a:lnTo>
                    <a:pt x="158502" y="144852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9" name="Kombinationstegning 8">
              <a:extLst>
                <a:ext uri="{FF2B5EF4-FFF2-40B4-BE49-F238E27FC236}">
                  <a16:creationId xmlns:a16="http://schemas.microsoft.com/office/drawing/2014/main" id="{BE482228-B86B-E469-A60B-D8065BA26E09}"/>
                </a:ext>
              </a:extLst>
            </p:cNvPr>
            <p:cNvSpPr/>
            <p:nvPr/>
          </p:nvSpPr>
          <p:spPr>
            <a:xfrm>
              <a:off x="3161573" y="3305431"/>
              <a:ext cx="244424" cy="249392"/>
            </a:xfrm>
            <a:custGeom>
              <a:avLst/>
              <a:gdLst>
                <a:gd name="connsiteX0" fmla="*/ 122227 w 244424"/>
                <a:gd name="connsiteY0" fmla="*/ 249393 h 249392"/>
                <a:gd name="connsiteX1" fmla="*/ 244424 w 244424"/>
                <a:gd name="connsiteY1" fmla="*/ 124716 h 249392"/>
                <a:gd name="connsiteX2" fmla="*/ 122227 w 244424"/>
                <a:gd name="connsiteY2" fmla="*/ 0 h 249392"/>
                <a:gd name="connsiteX3" fmla="*/ 0 w 244424"/>
                <a:gd name="connsiteY3" fmla="*/ 124716 h 249392"/>
                <a:gd name="connsiteX4" fmla="*/ 122227 w 244424"/>
                <a:gd name="connsiteY4" fmla="*/ 249393 h 2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24" h="249392">
                  <a:moveTo>
                    <a:pt x="122227" y="249393"/>
                  </a:moveTo>
                  <a:cubicBezTo>
                    <a:pt x="226356" y="249393"/>
                    <a:pt x="244424" y="221724"/>
                    <a:pt x="244424" y="124716"/>
                  </a:cubicBezTo>
                  <a:cubicBezTo>
                    <a:pt x="244424" y="27688"/>
                    <a:pt x="226356" y="0"/>
                    <a:pt x="122227" y="0"/>
                  </a:cubicBezTo>
                  <a:cubicBezTo>
                    <a:pt x="18088" y="0"/>
                    <a:pt x="0" y="27678"/>
                    <a:pt x="0" y="124716"/>
                  </a:cubicBezTo>
                  <a:cubicBezTo>
                    <a:pt x="10" y="221724"/>
                    <a:pt x="18088" y="249393"/>
                    <a:pt x="122227" y="249393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0" name="Kombinationstegning 9">
              <a:extLst>
                <a:ext uri="{FF2B5EF4-FFF2-40B4-BE49-F238E27FC236}">
                  <a16:creationId xmlns:a16="http://schemas.microsoft.com/office/drawing/2014/main" id="{18E69E0B-7EF4-7286-8F70-CE039D64B712}"/>
                </a:ext>
              </a:extLst>
            </p:cNvPr>
            <p:cNvSpPr/>
            <p:nvPr/>
          </p:nvSpPr>
          <p:spPr>
            <a:xfrm>
              <a:off x="1968500" y="2918786"/>
              <a:ext cx="3095144" cy="1019281"/>
            </a:xfrm>
            <a:custGeom>
              <a:avLst/>
              <a:gdLst>
                <a:gd name="connsiteX0" fmla="*/ 0 w 3095144"/>
                <a:gd name="connsiteY0" fmla="*/ 1019281 h 1019281"/>
                <a:gd name="connsiteX1" fmla="*/ 3095135 w 3095144"/>
                <a:gd name="connsiteY1" fmla="*/ 1019281 h 1019281"/>
                <a:gd name="connsiteX2" fmla="*/ 3095135 w 3095144"/>
                <a:gd name="connsiteY2" fmla="*/ 681792 h 1019281"/>
                <a:gd name="connsiteX3" fmla="*/ 2790386 w 3095144"/>
                <a:gd name="connsiteY3" fmla="*/ 681792 h 1019281"/>
                <a:gd name="connsiteX4" fmla="*/ 2784818 w 3095144"/>
                <a:gd name="connsiteY4" fmla="*/ 676544 h 1019281"/>
                <a:gd name="connsiteX5" fmla="*/ 2784818 w 3095144"/>
                <a:gd name="connsiteY5" fmla="*/ 346139 h 1019281"/>
                <a:gd name="connsiteX6" fmla="*/ 2790386 w 3095144"/>
                <a:gd name="connsiteY6" fmla="*/ 340901 h 1019281"/>
                <a:gd name="connsiteX7" fmla="*/ 2855220 w 3095144"/>
                <a:gd name="connsiteY7" fmla="*/ 340901 h 1019281"/>
                <a:gd name="connsiteX8" fmla="*/ 2860770 w 3095144"/>
                <a:gd name="connsiteY8" fmla="*/ 346139 h 1019281"/>
                <a:gd name="connsiteX9" fmla="*/ 2860770 w 3095144"/>
                <a:gd name="connsiteY9" fmla="*/ 627233 h 1019281"/>
                <a:gd name="connsiteX10" fmla="*/ 3095145 w 3095144"/>
                <a:gd name="connsiteY10" fmla="*/ 627233 h 1019281"/>
                <a:gd name="connsiteX11" fmla="*/ 3095145 w 3095144"/>
                <a:gd name="connsiteY11" fmla="*/ 0 h 1019281"/>
                <a:gd name="connsiteX12" fmla="*/ 0 w 3095144"/>
                <a:gd name="connsiteY12" fmla="*/ 0 h 1019281"/>
                <a:gd name="connsiteX13" fmla="*/ 0 w 3095144"/>
                <a:gd name="connsiteY13" fmla="*/ 1019281 h 1019281"/>
                <a:gd name="connsiteX14" fmla="*/ 2239909 w 3095144"/>
                <a:gd name="connsiteY14" fmla="*/ 673998 h 1019281"/>
                <a:gd name="connsiteX15" fmla="*/ 2426892 w 3095144"/>
                <a:gd name="connsiteY15" fmla="*/ 343602 h 1019281"/>
                <a:gd name="connsiteX16" fmla="*/ 2431735 w 3095144"/>
                <a:gd name="connsiteY16" fmla="*/ 340901 h 1019281"/>
                <a:gd name="connsiteX17" fmla="*/ 2523707 w 3095144"/>
                <a:gd name="connsiteY17" fmla="*/ 340901 h 1019281"/>
                <a:gd name="connsiteX18" fmla="*/ 2528589 w 3095144"/>
                <a:gd name="connsiteY18" fmla="*/ 343602 h 1019281"/>
                <a:gd name="connsiteX19" fmla="*/ 2715581 w 3095144"/>
                <a:gd name="connsiteY19" fmla="*/ 673998 h 1019281"/>
                <a:gd name="connsiteX20" fmla="*/ 2715493 w 3095144"/>
                <a:gd name="connsiteY20" fmla="*/ 679236 h 1019281"/>
                <a:gd name="connsiteX21" fmla="*/ 2710689 w 3095144"/>
                <a:gd name="connsiteY21" fmla="*/ 681792 h 1019281"/>
                <a:gd name="connsiteX22" fmla="*/ 2638600 w 3095144"/>
                <a:gd name="connsiteY22" fmla="*/ 681792 h 1019281"/>
                <a:gd name="connsiteX23" fmla="*/ 2633718 w 3095144"/>
                <a:gd name="connsiteY23" fmla="*/ 679080 h 1019281"/>
                <a:gd name="connsiteX24" fmla="*/ 2584492 w 3095144"/>
                <a:gd name="connsiteY24" fmla="*/ 589098 h 1019281"/>
                <a:gd name="connsiteX25" fmla="*/ 2366312 w 3095144"/>
                <a:gd name="connsiteY25" fmla="*/ 589098 h 1019281"/>
                <a:gd name="connsiteX26" fmla="*/ 2317067 w 3095144"/>
                <a:gd name="connsiteY26" fmla="*/ 679080 h 1019281"/>
                <a:gd name="connsiteX27" fmla="*/ 2312194 w 3095144"/>
                <a:gd name="connsiteY27" fmla="*/ 681792 h 1019281"/>
                <a:gd name="connsiteX28" fmla="*/ 2244752 w 3095144"/>
                <a:gd name="connsiteY28" fmla="*/ 681792 h 1019281"/>
                <a:gd name="connsiteX29" fmla="*/ 2239968 w 3095144"/>
                <a:gd name="connsiteY29" fmla="*/ 679236 h 1019281"/>
                <a:gd name="connsiteX30" fmla="*/ 2239909 w 3095144"/>
                <a:gd name="connsiteY30" fmla="*/ 673998 h 1019281"/>
                <a:gd name="connsiteX31" fmla="*/ 2100456 w 3095144"/>
                <a:gd name="connsiteY31" fmla="*/ 346139 h 1019281"/>
                <a:gd name="connsiteX32" fmla="*/ 2105996 w 3095144"/>
                <a:gd name="connsiteY32" fmla="*/ 340901 h 1019281"/>
                <a:gd name="connsiteX33" fmla="*/ 2170781 w 3095144"/>
                <a:gd name="connsiteY33" fmla="*/ 340901 h 1019281"/>
                <a:gd name="connsiteX34" fmla="*/ 2176320 w 3095144"/>
                <a:gd name="connsiteY34" fmla="*/ 346139 h 1019281"/>
                <a:gd name="connsiteX35" fmla="*/ 2176320 w 3095144"/>
                <a:gd name="connsiteY35" fmla="*/ 676544 h 1019281"/>
                <a:gd name="connsiteX36" fmla="*/ 2170781 w 3095144"/>
                <a:gd name="connsiteY36" fmla="*/ 681792 h 1019281"/>
                <a:gd name="connsiteX37" fmla="*/ 2105996 w 3095144"/>
                <a:gd name="connsiteY37" fmla="*/ 681792 h 1019281"/>
                <a:gd name="connsiteX38" fmla="*/ 2100456 w 3095144"/>
                <a:gd name="connsiteY38" fmla="*/ 676544 h 1019281"/>
                <a:gd name="connsiteX39" fmla="*/ 2100456 w 3095144"/>
                <a:gd name="connsiteY39" fmla="*/ 346139 h 1019281"/>
                <a:gd name="connsiteX40" fmla="*/ 1800257 w 3095144"/>
                <a:gd name="connsiteY40" fmla="*/ 332067 h 1019281"/>
                <a:gd name="connsiteX41" fmla="*/ 1993053 w 3095144"/>
                <a:gd name="connsiteY41" fmla="*/ 456277 h 1019281"/>
                <a:gd name="connsiteX42" fmla="*/ 1987504 w 3095144"/>
                <a:gd name="connsiteY42" fmla="*/ 461535 h 1019281"/>
                <a:gd name="connsiteX43" fmla="*/ 1922699 w 3095144"/>
                <a:gd name="connsiteY43" fmla="*/ 461535 h 1019281"/>
                <a:gd name="connsiteX44" fmla="*/ 1917150 w 3095144"/>
                <a:gd name="connsiteY44" fmla="*/ 456277 h 1019281"/>
                <a:gd name="connsiteX45" fmla="*/ 1800257 w 3095144"/>
                <a:gd name="connsiteY45" fmla="*/ 386645 h 1019281"/>
                <a:gd name="connsiteX46" fmla="*/ 1678059 w 3095144"/>
                <a:gd name="connsiteY46" fmla="*/ 511361 h 1019281"/>
                <a:gd name="connsiteX47" fmla="*/ 1800257 w 3095144"/>
                <a:gd name="connsiteY47" fmla="*/ 636038 h 1019281"/>
                <a:gd name="connsiteX48" fmla="*/ 1917150 w 3095144"/>
                <a:gd name="connsiteY48" fmla="*/ 566367 h 1019281"/>
                <a:gd name="connsiteX49" fmla="*/ 1922699 w 3095144"/>
                <a:gd name="connsiteY49" fmla="*/ 561119 h 1019281"/>
                <a:gd name="connsiteX50" fmla="*/ 1987504 w 3095144"/>
                <a:gd name="connsiteY50" fmla="*/ 561119 h 1019281"/>
                <a:gd name="connsiteX51" fmla="*/ 1993053 w 3095144"/>
                <a:gd name="connsiteY51" fmla="*/ 566367 h 1019281"/>
                <a:gd name="connsiteX52" fmla="*/ 1800257 w 3095144"/>
                <a:gd name="connsiteY52" fmla="*/ 690597 h 1019281"/>
                <a:gd name="connsiteX53" fmla="*/ 1599931 w 3095144"/>
                <a:gd name="connsiteY53" fmla="*/ 511351 h 1019281"/>
                <a:gd name="connsiteX54" fmla="*/ 1800257 w 3095144"/>
                <a:gd name="connsiteY54" fmla="*/ 332067 h 1019281"/>
                <a:gd name="connsiteX55" fmla="*/ 1315300 w 3095144"/>
                <a:gd name="connsiteY55" fmla="*/ 332067 h 1019281"/>
                <a:gd name="connsiteX56" fmla="*/ 1515577 w 3095144"/>
                <a:gd name="connsiteY56" fmla="*/ 511351 h 1019281"/>
                <a:gd name="connsiteX57" fmla="*/ 1315300 w 3095144"/>
                <a:gd name="connsiteY57" fmla="*/ 690597 h 1019281"/>
                <a:gd name="connsiteX58" fmla="*/ 1115023 w 3095144"/>
                <a:gd name="connsiteY58" fmla="*/ 511351 h 1019281"/>
                <a:gd name="connsiteX59" fmla="*/ 1315300 w 3095144"/>
                <a:gd name="connsiteY59" fmla="*/ 332067 h 1019281"/>
                <a:gd name="connsiteX60" fmla="*/ 744274 w 3095144"/>
                <a:gd name="connsiteY60" fmla="*/ 352048 h 1019281"/>
                <a:gd name="connsiteX61" fmla="*/ 875461 w 3095144"/>
                <a:gd name="connsiteY61" fmla="*/ 332067 h 1019281"/>
                <a:gd name="connsiteX62" fmla="*/ 1019365 w 3095144"/>
                <a:gd name="connsiteY62" fmla="*/ 353583 h 1019281"/>
                <a:gd name="connsiteX63" fmla="*/ 1022493 w 3095144"/>
                <a:gd name="connsiteY63" fmla="*/ 357344 h 1019281"/>
                <a:gd name="connsiteX64" fmla="*/ 1021022 w 3095144"/>
                <a:gd name="connsiteY64" fmla="*/ 361902 h 1019281"/>
                <a:gd name="connsiteX65" fmla="*/ 993561 w 3095144"/>
                <a:gd name="connsiteY65" fmla="*/ 399396 h 1019281"/>
                <a:gd name="connsiteX66" fmla="*/ 987826 w 3095144"/>
                <a:gd name="connsiteY66" fmla="*/ 400698 h 1019281"/>
                <a:gd name="connsiteX67" fmla="*/ 875461 w 3095144"/>
                <a:gd name="connsiteY67" fmla="*/ 386538 h 1019281"/>
                <a:gd name="connsiteX68" fmla="*/ 766852 w 3095144"/>
                <a:gd name="connsiteY68" fmla="*/ 427841 h 1019281"/>
                <a:gd name="connsiteX69" fmla="*/ 835451 w 3095144"/>
                <a:gd name="connsiteY69" fmla="*/ 466141 h 1019281"/>
                <a:gd name="connsiteX70" fmla="*/ 913923 w 3095144"/>
                <a:gd name="connsiteY70" fmla="*/ 477871 h 1019281"/>
                <a:gd name="connsiteX71" fmla="*/ 1048356 w 3095144"/>
                <a:gd name="connsiteY71" fmla="*/ 583160 h 1019281"/>
                <a:gd name="connsiteX72" fmla="*/ 875461 w 3095144"/>
                <a:gd name="connsiteY72" fmla="*/ 690587 h 1019281"/>
                <a:gd name="connsiteX73" fmla="*/ 694116 w 3095144"/>
                <a:gd name="connsiteY73" fmla="*/ 653861 h 1019281"/>
                <a:gd name="connsiteX74" fmla="*/ 692293 w 3095144"/>
                <a:gd name="connsiteY74" fmla="*/ 650188 h 1019281"/>
                <a:gd name="connsiteX75" fmla="*/ 693832 w 3095144"/>
                <a:gd name="connsiteY75" fmla="*/ 646407 h 1019281"/>
                <a:gd name="connsiteX76" fmla="*/ 723616 w 3095144"/>
                <a:gd name="connsiteY76" fmla="*/ 610090 h 1019281"/>
                <a:gd name="connsiteX77" fmla="*/ 727744 w 3095144"/>
                <a:gd name="connsiteY77" fmla="*/ 608515 h 1019281"/>
                <a:gd name="connsiteX78" fmla="*/ 731773 w 3095144"/>
                <a:gd name="connsiteY78" fmla="*/ 610226 h 1019281"/>
                <a:gd name="connsiteX79" fmla="*/ 864373 w 3095144"/>
                <a:gd name="connsiteY79" fmla="*/ 636388 h 1019281"/>
                <a:gd name="connsiteX80" fmla="*/ 960021 w 3095144"/>
                <a:gd name="connsiteY80" fmla="*/ 590284 h 1019281"/>
                <a:gd name="connsiteX81" fmla="*/ 891618 w 3095144"/>
                <a:gd name="connsiteY81" fmla="*/ 548524 h 1019281"/>
                <a:gd name="connsiteX82" fmla="*/ 813186 w 3095144"/>
                <a:gd name="connsiteY82" fmla="*/ 536842 h 1019281"/>
                <a:gd name="connsiteX83" fmla="*/ 687342 w 3095144"/>
                <a:gd name="connsiteY83" fmla="*/ 430446 h 1019281"/>
                <a:gd name="connsiteX84" fmla="*/ 744274 w 3095144"/>
                <a:gd name="connsiteY84" fmla="*/ 352048 h 10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3095144" h="1019281">
                  <a:moveTo>
                    <a:pt x="0" y="1019281"/>
                  </a:moveTo>
                  <a:lnTo>
                    <a:pt x="3095135" y="1019281"/>
                  </a:lnTo>
                  <a:lnTo>
                    <a:pt x="3095135" y="681792"/>
                  </a:lnTo>
                  <a:lnTo>
                    <a:pt x="2790386" y="681792"/>
                  </a:lnTo>
                  <a:cubicBezTo>
                    <a:pt x="2787308" y="681792"/>
                    <a:pt x="2784818" y="679430"/>
                    <a:pt x="2784818" y="676544"/>
                  </a:cubicBezTo>
                  <a:lnTo>
                    <a:pt x="2784818" y="346139"/>
                  </a:lnTo>
                  <a:cubicBezTo>
                    <a:pt x="2784818" y="343253"/>
                    <a:pt x="2787308" y="340901"/>
                    <a:pt x="2790386" y="340901"/>
                  </a:cubicBezTo>
                  <a:lnTo>
                    <a:pt x="2855220" y="340901"/>
                  </a:lnTo>
                  <a:cubicBezTo>
                    <a:pt x="2858279" y="340901"/>
                    <a:pt x="2860770" y="343253"/>
                    <a:pt x="2860770" y="346139"/>
                  </a:cubicBezTo>
                  <a:cubicBezTo>
                    <a:pt x="2860770" y="346139"/>
                    <a:pt x="2860770" y="617126"/>
                    <a:pt x="2860770" y="627233"/>
                  </a:cubicBezTo>
                  <a:cubicBezTo>
                    <a:pt x="2871358" y="627233"/>
                    <a:pt x="3095145" y="627233"/>
                    <a:pt x="3095145" y="627233"/>
                  </a:cubicBezTo>
                  <a:lnTo>
                    <a:pt x="3095145" y="0"/>
                  </a:lnTo>
                  <a:lnTo>
                    <a:pt x="0" y="0"/>
                  </a:lnTo>
                  <a:lnTo>
                    <a:pt x="0" y="1019281"/>
                  </a:lnTo>
                  <a:close/>
                  <a:moveTo>
                    <a:pt x="2239909" y="673998"/>
                  </a:moveTo>
                  <a:lnTo>
                    <a:pt x="2426892" y="343602"/>
                  </a:lnTo>
                  <a:cubicBezTo>
                    <a:pt x="2427902" y="341931"/>
                    <a:pt x="2429715" y="340901"/>
                    <a:pt x="2431735" y="340901"/>
                  </a:cubicBezTo>
                  <a:lnTo>
                    <a:pt x="2523707" y="340901"/>
                  </a:lnTo>
                  <a:cubicBezTo>
                    <a:pt x="2525706" y="340901"/>
                    <a:pt x="2527569" y="341931"/>
                    <a:pt x="2528589" y="343602"/>
                  </a:cubicBezTo>
                  <a:lnTo>
                    <a:pt x="2715581" y="673998"/>
                  </a:lnTo>
                  <a:cubicBezTo>
                    <a:pt x="2716562" y="675621"/>
                    <a:pt x="2716503" y="677613"/>
                    <a:pt x="2715493" y="679236"/>
                  </a:cubicBezTo>
                  <a:cubicBezTo>
                    <a:pt x="2714473" y="680771"/>
                    <a:pt x="2712650" y="681792"/>
                    <a:pt x="2710689" y="681792"/>
                  </a:cubicBezTo>
                  <a:lnTo>
                    <a:pt x="2638600" y="681792"/>
                  </a:lnTo>
                  <a:cubicBezTo>
                    <a:pt x="2636590" y="681792"/>
                    <a:pt x="2634737" y="680771"/>
                    <a:pt x="2633718" y="679080"/>
                  </a:cubicBezTo>
                  <a:lnTo>
                    <a:pt x="2584492" y="589098"/>
                  </a:lnTo>
                  <a:lnTo>
                    <a:pt x="2366312" y="589098"/>
                  </a:lnTo>
                  <a:lnTo>
                    <a:pt x="2317067" y="679080"/>
                  </a:lnTo>
                  <a:cubicBezTo>
                    <a:pt x="2316067" y="680771"/>
                    <a:pt x="2314233" y="681792"/>
                    <a:pt x="2312194" y="681792"/>
                  </a:cubicBezTo>
                  <a:lnTo>
                    <a:pt x="2244752" y="681792"/>
                  </a:lnTo>
                  <a:cubicBezTo>
                    <a:pt x="2242811" y="681792"/>
                    <a:pt x="2240988" y="680771"/>
                    <a:pt x="2239968" y="679236"/>
                  </a:cubicBezTo>
                  <a:cubicBezTo>
                    <a:pt x="2238958" y="677613"/>
                    <a:pt x="2238948" y="675611"/>
                    <a:pt x="2239909" y="673998"/>
                  </a:cubicBezTo>
                  <a:close/>
                  <a:moveTo>
                    <a:pt x="2100456" y="346139"/>
                  </a:moveTo>
                  <a:cubicBezTo>
                    <a:pt x="2100456" y="343253"/>
                    <a:pt x="2102947" y="340901"/>
                    <a:pt x="2105996" y="340901"/>
                  </a:cubicBezTo>
                  <a:lnTo>
                    <a:pt x="2170781" y="340901"/>
                  </a:lnTo>
                  <a:cubicBezTo>
                    <a:pt x="2173840" y="340901"/>
                    <a:pt x="2176320" y="343253"/>
                    <a:pt x="2176320" y="346139"/>
                  </a:cubicBezTo>
                  <a:lnTo>
                    <a:pt x="2176320" y="676544"/>
                  </a:lnTo>
                  <a:cubicBezTo>
                    <a:pt x="2176320" y="679430"/>
                    <a:pt x="2173830" y="681792"/>
                    <a:pt x="2170781" y="681792"/>
                  </a:cubicBezTo>
                  <a:lnTo>
                    <a:pt x="2105996" y="681792"/>
                  </a:lnTo>
                  <a:cubicBezTo>
                    <a:pt x="2102937" y="681792"/>
                    <a:pt x="2100456" y="679430"/>
                    <a:pt x="2100456" y="676544"/>
                  </a:cubicBezTo>
                  <a:lnTo>
                    <a:pt x="2100456" y="346139"/>
                  </a:lnTo>
                  <a:close/>
                  <a:moveTo>
                    <a:pt x="1800257" y="332067"/>
                  </a:moveTo>
                  <a:cubicBezTo>
                    <a:pt x="1938052" y="332067"/>
                    <a:pt x="1993053" y="395158"/>
                    <a:pt x="1993053" y="456277"/>
                  </a:cubicBezTo>
                  <a:cubicBezTo>
                    <a:pt x="1993053" y="459163"/>
                    <a:pt x="1990563" y="461535"/>
                    <a:pt x="1987504" y="461535"/>
                  </a:cubicBezTo>
                  <a:lnTo>
                    <a:pt x="1922699" y="461535"/>
                  </a:lnTo>
                  <a:cubicBezTo>
                    <a:pt x="1919592" y="461535"/>
                    <a:pt x="1917150" y="459163"/>
                    <a:pt x="1917150" y="456277"/>
                  </a:cubicBezTo>
                  <a:cubicBezTo>
                    <a:pt x="1917150" y="414877"/>
                    <a:pt x="1890513" y="386645"/>
                    <a:pt x="1800257" y="386645"/>
                  </a:cubicBezTo>
                  <a:cubicBezTo>
                    <a:pt x="1696099" y="386645"/>
                    <a:pt x="1678059" y="414323"/>
                    <a:pt x="1678059" y="511361"/>
                  </a:cubicBezTo>
                  <a:cubicBezTo>
                    <a:pt x="1678059" y="608369"/>
                    <a:pt x="1696099" y="636038"/>
                    <a:pt x="1800257" y="636038"/>
                  </a:cubicBezTo>
                  <a:cubicBezTo>
                    <a:pt x="1890964" y="636038"/>
                    <a:pt x="1917150" y="608953"/>
                    <a:pt x="1917150" y="566367"/>
                  </a:cubicBezTo>
                  <a:cubicBezTo>
                    <a:pt x="1917150" y="563510"/>
                    <a:pt x="1919592" y="561119"/>
                    <a:pt x="1922699" y="561119"/>
                  </a:cubicBezTo>
                  <a:lnTo>
                    <a:pt x="1987504" y="561119"/>
                  </a:lnTo>
                  <a:cubicBezTo>
                    <a:pt x="1990563" y="561119"/>
                    <a:pt x="1993053" y="563510"/>
                    <a:pt x="1993053" y="566367"/>
                  </a:cubicBezTo>
                  <a:cubicBezTo>
                    <a:pt x="1993053" y="645542"/>
                    <a:pt x="1916278" y="690597"/>
                    <a:pt x="1800257" y="690597"/>
                  </a:cubicBezTo>
                  <a:cubicBezTo>
                    <a:pt x="1626549" y="690597"/>
                    <a:pt x="1599931" y="595823"/>
                    <a:pt x="1599931" y="511351"/>
                  </a:cubicBezTo>
                  <a:cubicBezTo>
                    <a:pt x="1599931" y="426850"/>
                    <a:pt x="1626549" y="332067"/>
                    <a:pt x="1800257" y="332067"/>
                  </a:cubicBezTo>
                  <a:close/>
                  <a:moveTo>
                    <a:pt x="1315300" y="332067"/>
                  </a:moveTo>
                  <a:cubicBezTo>
                    <a:pt x="1489018" y="332067"/>
                    <a:pt x="1515577" y="426840"/>
                    <a:pt x="1515577" y="511351"/>
                  </a:cubicBezTo>
                  <a:cubicBezTo>
                    <a:pt x="1515577" y="595813"/>
                    <a:pt x="1489018" y="690597"/>
                    <a:pt x="1315300" y="690597"/>
                  </a:cubicBezTo>
                  <a:cubicBezTo>
                    <a:pt x="1141572" y="690597"/>
                    <a:pt x="1115023" y="595823"/>
                    <a:pt x="1115023" y="511351"/>
                  </a:cubicBezTo>
                  <a:cubicBezTo>
                    <a:pt x="1115023" y="426850"/>
                    <a:pt x="1141572" y="332067"/>
                    <a:pt x="1315300" y="332067"/>
                  </a:cubicBezTo>
                  <a:close/>
                  <a:moveTo>
                    <a:pt x="744274" y="352048"/>
                  </a:moveTo>
                  <a:cubicBezTo>
                    <a:pt x="775137" y="338034"/>
                    <a:pt x="818186" y="332067"/>
                    <a:pt x="875461" y="332067"/>
                  </a:cubicBezTo>
                  <a:cubicBezTo>
                    <a:pt x="915138" y="332067"/>
                    <a:pt x="962649" y="338257"/>
                    <a:pt x="1019365" y="353583"/>
                  </a:cubicBezTo>
                  <a:cubicBezTo>
                    <a:pt x="1021110" y="354059"/>
                    <a:pt x="1022159" y="355712"/>
                    <a:pt x="1022493" y="357344"/>
                  </a:cubicBezTo>
                  <a:cubicBezTo>
                    <a:pt x="1022826" y="358996"/>
                    <a:pt x="1022267" y="360687"/>
                    <a:pt x="1021022" y="361902"/>
                  </a:cubicBezTo>
                  <a:lnTo>
                    <a:pt x="993561" y="399396"/>
                  </a:lnTo>
                  <a:cubicBezTo>
                    <a:pt x="992090" y="400824"/>
                    <a:pt x="989894" y="401223"/>
                    <a:pt x="987826" y="400698"/>
                  </a:cubicBezTo>
                  <a:cubicBezTo>
                    <a:pt x="952541" y="391874"/>
                    <a:pt x="911501" y="386538"/>
                    <a:pt x="875461" y="386538"/>
                  </a:cubicBezTo>
                  <a:cubicBezTo>
                    <a:pt x="797411" y="386538"/>
                    <a:pt x="766852" y="398647"/>
                    <a:pt x="766852" y="427841"/>
                  </a:cubicBezTo>
                  <a:cubicBezTo>
                    <a:pt x="766852" y="449698"/>
                    <a:pt x="776892" y="457395"/>
                    <a:pt x="835451" y="466141"/>
                  </a:cubicBezTo>
                  <a:lnTo>
                    <a:pt x="913923" y="477871"/>
                  </a:lnTo>
                  <a:cubicBezTo>
                    <a:pt x="1001159" y="490923"/>
                    <a:pt x="1048356" y="516541"/>
                    <a:pt x="1048356" y="583160"/>
                  </a:cubicBezTo>
                  <a:cubicBezTo>
                    <a:pt x="1048356" y="649770"/>
                    <a:pt x="995100" y="690587"/>
                    <a:pt x="875461" y="690587"/>
                  </a:cubicBezTo>
                  <a:cubicBezTo>
                    <a:pt x="790009" y="690587"/>
                    <a:pt x="732832" y="674552"/>
                    <a:pt x="694116" y="653861"/>
                  </a:cubicBezTo>
                  <a:cubicBezTo>
                    <a:pt x="692812" y="653171"/>
                    <a:pt x="692342" y="651558"/>
                    <a:pt x="692293" y="650188"/>
                  </a:cubicBezTo>
                  <a:cubicBezTo>
                    <a:pt x="692224" y="648778"/>
                    <a:pt x="692793" y="647389"/>
                    <a:pt x="693832" y="646407"/>
                  </a:cubicBezTo>
                  <a:lnTo>
                    <a:pt x="723616" y="610090"/>
                  </a:lnTo>
                  <a:cubicBezTo>
                    <a:pt x="724705" y="609030"/>
                    <a:pt x="726175" y="608447"/>
                    <a:pt x="727744" y="608515"/>
                  </a:cubicBezTo>
                  <a:cubicBezTo>
                    <a:pt x="729264" y="608515"/>
                    <a:pt x="730470" y="609458"/>
                    <a:pt x="731773" y="610226"/>
                  </a:cubicBezTo>
                  <a:cubicBezTo>
                    <a:pt x="751136" y="621907"/>
                    <a:pt x="810990" y="636388"/>
                    <a:pt x="864373" y="636388"/>
                  </a:cubicBezTo>
                  <a:cubicBezTo>
                    <a:pt x="945933" y="636388"/>
                    <a:pt x="960021" y="616824"/>
                    <a:pt x="960021" y="590284"/>
                  </a:cubicBezTo>
                  <a:cubicBezTo>
                    <a:pt x="960021" y="567037"/>
                    <a:pt x="941903" y="556017"/>
                    <a:pt x="891618" y="548524"/>
                  </a:cubicBezTo>
                  <a:lnTo>
                    <a:pt x="813186" y="536842"/>
                  </a:lnTo>
                  <a:cubicBezTo>
                    <a:pt x="719332" y="522858"/>
                    <a:pt x="687342" y="491030"/>
                    <a:pt x="687342" y="430446"/>
                  </a:cubicBezTo>
                  <a:cubicBezTo>
                    <a:pt x="687342" y="399240"/>
                    <a:pt x="706489" y="369191"/>
                    <a:pt x="744274" y="35204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1" name="Kombinationstegning 10">
              <a:extLst>
                <a:ext uri="{FF2B5EF4-FFF2-40B4-BE49-F238E27FC236}">
                  <a16:creationId xmlns:a16="http://schemas.microsoft.com/office/drawing/2014/main" id="{0DF0722E-3B5F-7F18-8EDB-C5B22EB26B62}"/>
                </a:ext>
              </a:extLst>
            </p:cNvPr>
            <p:cNvSpPr/>
            <p:nvPr/>
          </p:nvSpPr>
          <p:spPr>
            <a:xfrm>
              <a:off x="8988063" y="3259686"/>
              <a:ext cx="360696" cy="340890"/>
            </a:xfrm>
            <a:custGeom>
              <a:avLst/>
              <a:gdLst>
                <a:gd name="connsiteX0" fmla="*/ 276689 w 360696"/>
                <a:gd name="connsiteY0" fmla="*/ 235175 h 340890"/>
                <a:gd name="connsiteX1" fmla="*/ 249748 w 360696"/>
                <a:gd name="connsiteY1" fmla="*/ 214173 h 340890"/>
                <a:gd name="connsiteX2" fmla="*/ 247944 w 360696"/>
                <a:gd name="connsiteY2" fmla="*/ 212200 h 340890"/>
                <a:gd name="connsiteX3" fmla="*/ 250081 w 360696"/>
                <a:gd name="connsiteY3" fmla="*/ 210743 h 340890"/>
                <a:gd name="connsiteX4" fmla="*/ 349318 w 360696"/>
                <a:gd name="connsiteY4" fmla="*/ 107718 h 340890"/>
                <a:gd name="connsiteX5" fmla="*/ 207169 w 360696"/>
                <a:gd name="connsiteY5" fmla="*/ 0 h 340890"/>
                <a:gd name="connsiteX6" fmla="*/ 5539 w 360696"/>
                <a:gd name="connsiteY6" fmla="*/ 0 h 340890"/>
                <a:gd name="connsiteX7" fmla="*/ 0 w 360696"/>
                <a:gd name="connsiteY7" fmla="*/ 5238 h 340890"/>
                <a:gd name="connsiteX8" fmla="*/ 0 w 360696"/>
                <a:gd name="connsiteY8" fmla="*/ 335643 h 340890"/>
                <a:gd name="connsiteX9" fmla="*/ 5539 w 360696"/>
                <a:gd name="connsiteY9" fmla="*/ 340891 h 340890"/>
                <a:gd name="connsiteX10" fmla="*/ 70295 w 360696"/>
                <a:gd name="connsiteY10" fmla="*/ 340891 h 340890"/>
                <a:gd name="connsiteX11" fmla="*/ 75834 w 360696"/>
                <a:gd name="connsiteY11" fmla="*/ 335643 h 340890"/>
                <a:gd name="connsiteX12" fmla="*/ 75834 w 360696"/>
                <a:gd name="connsiteY12" fmla="*/ 219761 h 340890"/>
                <a:gd name="connsiteX13" fmla="*/ 137610 w 360696"/>
                <a:gd name="connsiteY13" fmla="*/ 219761 h 340890"/>
                <a:gd name="connsiteX14" fmla="*/ 201610 w 360696"/>
                <a:gd name="connsiteY14" fmla="*/ 251443 h 340890"/>
                <a:gd name="connsiteX15" fmla="*/ 266140 w 360696"/>
                <a:gd name="connsiteY15" fmla="*/ 329355 h 340890"/>
                <a:gd name="connsiteX16" fmla="*/ 291258 w 360696"/>
                <a:gd name="connsiteY16" fmla="*/ 340891 h 340890"/>
                <a:gd name="connsiteX17" fmla="*/ 355730 w 360696"/>
                <a:gd name="connsiteY17" fmla="*/ 340891 h 340890"/>
                <a:gd name="connsiteX18" fmla="*/ 360181 w 360696"/>
                <a:gd name="connsiteY18" fmla="*/ 338238 h 340890"/>
                <a:gd name="connsiteX19" fmla="*/ 359612 w 360696"/>
                <a:gd name="connsiteY19" fmla="*/ 333301 h 340890"/>
                <a:gd name="connsiteX20" fmla="*/ 276689 w 360696"/>
                <a:gd name="connsiteY20" fmla="*/ 235175 h 340890"/>
                <a:gd name="connsiteX21" fmla="*/ 75844 w 360696"/>
                <a:gd name="connsiteY21" fmla="*/ 165183 h 340890"/>
                <a:gd name="connsiteX22" fmla="*/ 75844 w 360696"/>
                <a:gd name="connsiteY22" fmla="*/ 54549 h 340890"/>
                <a:gd name="connsiteX23" fmla="*/ 204012 w 360696"/>
                <a:gd name="connsiteY23" fmla="*/ 54549 h 340890"/>
                <a:gd name="connsiteX24" fmla="*/ 273395 w 360696"/>
                <a:gd name="connsiteY24" fmla="*/ 109856 h 340890"/>
                <a:gd name="connsiteX25" fmla="*/ 204012 w 360696"/>
                <a:gd name="connsiteY25" fmla="*/ 165183 h 340890"/>
                <a:gd name="connsiteX26" fmla="*/ 75844 w 360696"/>
                <a:gd name="connsiteY26" fmla="*/ 165183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0696" h="340890">
                  <a:moveTo>
                    <a:pt x="276689" y="235175"/>
                  </a:moveTo>
                  <a:cubicBezTo>
                    <a:pt x="267994" y="225369"/>
                    <a:pt x="259415" y="218605"/>
                    <a:pt x="249748" y="214173"/>
                  </a:cubicBezTo>
                  <a:cubicBezTo>
                    <a:pt x="248513" y="213600"/>
                    <a:pt x="247758" y="212997"/>
                    <a:pt x="247944" y="212200"/>
                  </a:cubicBezTo>
                  <a:cubicBezTo>
                    <a:pt x="248131" y="211394"/>
                    <a:pt x="248690" y="210927"/>
                    <a:pt x="250081" y="210743"/>
                  </a:cubicBezTo>
                  <a:cubicBezTo>
                    <a:pt x="315974" y="202181"/>
                    <a:pt x="349318" y="171004"/>
                    <a:pt x="349318" y="107718"/>
                  </a:cubicBezTo>
                  <a:cubicBezTo>
                    <a:pt x="349318" y="34811"/>
                    <a:pt x="301504" y="0"/>
                    <a:pt x="207169" y="0"/>
                  </a:cubicBezTo>
                  <a:lnTo>
                    <a:pt x="5539" y="0"/>
                  </a:lnTo>
                  <a:cubicBezTo>
                    <a:pt x="251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10" y="340891"/>
                    <a:pt x="5539" y="340891"/>
                  </a:cubicBezTo>
                  <a:lnTo>
                    <a:pt x="70295" y="340891"/>
                  </a:lnTo>
                  <a:cubicBezTo>
                    <a:pt x="73374" y="340891"/>
                    <a:pt x="75834" y="338529"/>
                    <a:pt x="75834" y="335643"/>
                  </a:cubicBezTo>
                  <a:lnTo>
                    <a:pt x="75834" y="219761"/>
                  </a:lnTo>
                  <a:lnTo>
                    <a:pt x="137610" y="219761"/>
                  </a:lnTo>
                  <a:cubicBezTo>
                    <a:pt x="171237" y="219761"/>
                    <a:pt x="182394" y="228926"/>
                    <a:pt x="201610" y="251443"/>
                  </a:cubicBezTo>
                  <a:lnTo>
                    <a:pt x="266140" y="329355"/>
                  </a:lnTo>
                  <a:cubicBezTo>
                    <a:pt x="272258" y="336829"/>
                    <a:pt x="281209" y="340891"/>
                    <a:pt x="291258" y="340891"/>
                  </a:cubicBezTo>
                  <a:lnTo>
                    <a:pt x="355730" y="340891"/>
                  </a:lnTo>
                  <a:cubicBezTo>
                    <a:pt x="357651" y="340891"/>
                    <a:pt x="359406" y="339861"/>
                    <a:pt x="360181" y="338238"/>
                  </a:cubicBezTo>
                  <a:cubicBezTo>
                    <a:pt x="361034" y="336615"/>
                    <a:pt x="360818" y="334671"/>
                    <a:pt x="359612" y="333301"/>
                  </a:cubicBezTo>
                  <a:lnTo>
                    <a:pt x="276689" y="235175"/>
                  </a:lnTo>
                  <a:close/>
                  <a:moveTo>
                    <a:pt x="75844" y="165183"/>
                  </a:moveTo>
                  <a:lnTo>
                    <a:pt x="75844" y="54549"/>
                  </a:lnTo>
                  <a:lnTo>
                    <a:pt x="204012" y="54549"/>
                  </a:lnTo>
                  <a:cubicBezTo>
                    <a:pt x="249120" y="54549"/>
                    <a:pt x="273395" y="66678"/>
                    <a:pt x="273395" y="109856"/>
                  </a:cubicBezTo>
                  <a:cubicBezTo>
                    <a:pt x="273395" y="153074"/>
                    <a:pt x="249120" y="165183"/>
                    <a:pt x="204012" y="165183"/>
                  </a:cubicBezTo>
                  <a:lnTo>
                    <a:pt x="75844" y="165183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2" name="Kombinationstegning 11">
              <a:extLst>
                <a:ext uri="{FF2B5EF4-FFF2-40B4-BE49-F238E27FC236}">
                  <a16:creationId xmlns:a16="http://schemas.microsoft.com/office/drawing/2014/main" id="{6F6D5C86-470F-03F4-D246-8BE213001338}"/>
                </a:ext>
              </a:extLst>
            </p:cNvPr>
            <p:cNvSpPr/>
            <p:nvPr/>
          </p:nvSpPr>
          <p:spPr>
            <a:xfrm>
              <a:off x="7595135" y="3250852"/>
              <a:ext cx="400553" cy="358529"/>
            </a:xfrm>
            <a:custGeom>
              <a:avLst/>
              <a:gdLst>
                <a:gd name="connsiteX0" fmla="*/ 200297 w 400553"/>
                <a:gd name="connsiteY0" fmla="*/ 0 h 358529"/>
                <a:gd name="connsiteX1" fmla="*/ 0 w 400553"/>
                <a:gd name="connsiteY1" fmla="*/ 179284 h 358529"/>
                <a:gd name="connsiteX2" fmla="*/ 200297 w 400553"/>
                <a:gd name="connsiteY2" fmla="*/ 358530 h 358529"/>
                <a:gd name="connsiteX3" fmla="*/ 400554 w 400553"/>
                <a:gd name="connsiteY3" fmla="*/ 179284 h 358529"/>
                <a:gd name="connsiteX4" fmla="*/ 200297 w 400553"/>
                <a:gd name="connsiteY4" fmla="*/ 0 h 358529"/>
                <a:gd name="connsiteX5" fmla="*/ 200297 w 400553"/>
                <a:gd name="connsiteY5" fmla="*/ 303971 h 358529"/>
                <a:gd name="connsiteX6" fmla="*/ 78070 w 400553"/>
                <a:gd name="connsiteY6" fmla="*/ 179294 h 358529"/>
                <a:gd name="connsiteX7" fmla="*/ 200297 w 400553"/>
                <a:gd name="connsiteY7" fmla="*/ 54578 h 358529"/>
                <a:gd name="connsiteX8" fmla="*/ 322494 w 400553"/>
                <a:gd name="connsiteY8" fmla="*/ 179294 h 358529"/>
                <a:gd name="connsiteX9" fmla="*/ 200297 w 400553"/>
                <a:gd name="connsiteY9" fmla="*/ 303971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553" h="358529">
                  <a:moveTo>
                    <a:pt x="200297" y="0"/>
                  </a:moveTo>
                  <a:cubicBezTo>
                    <a:pt x="26540" y="0"/>
                    <a:pt x="0" y="94773"/>
                    <a:pt x="0" y="179284"/>
                  </a:cubicBezTo>
                  <a:cubicBezTo>
                    <a:pt x="0" y="263747"/>
                    <a:pt x="26540" y="358530"/>
                    <a:pt x="200297" y="358530"/>
                  </a:cubicBezTo>
                  <a:cubicBezTo>
                    <a:pt x="374054" y="358530"/>
                    <a:pt x="400554" y="263756"/>
                    <a:pt x="400554" y="179284"/>
                  </a:cubicBezTo>
                  <a:cubicBezTo>
                    <a:pt x="400554" y="94783"/>
                    <a:pt x="374054" y="0"/>
                    <a:pt x="200297" y="0"/>
                  </a:cubicBezTo>
                  <a:close/>
                  <a:moveTo>
                    <a:pt x="200297" y="303971"/>
                  </a:moveTo>
                  <a:cubicBezTo>
                    <a:pt x="96109" y="303971"/>
                    <a:pt x="78070" y="276303"/>
                    <a:pt x="78070" y="179294"/>
                  </a:cubicBezTo>
                  <a:cubicBezTo>
                    <a:pt x="78070" y="82276"/>
                    <a:pt x="96099" y="54578"/>
                    <a:pt x="200297" y="54578"/>
                  </a:cubicBezTo>
                  <a:cubicBezTo>
                    <a:pt x="304386" y="54578"/>
                    <a:pt x="322494" y="82276"/>
                    <a:pt x="322494" y="179294"/>
                  </a:cubicBezTo>
                  <a:cubicBezTo>
                    <a:pt x="322494" y="276303"/>
                    <a:pt x="304396" y="303971"/>
                    <a:pt x="200297" y="303971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3" name="Kombinationstegning 12">
              <a:extLst>
                <a:ext uri="{FF2B5EF4-FFF2-40B4-BE49-F238E27FC236}">
                  <a16:creationId xmlns:a16="http://schemas.microsoft.com/office/drawing/2014/main" id="{4F660515-9B9D-00B5-5261-606E1ABF0933}"/>
                </a:ext>
              </a:extLst>
            </p:cNvPr>
            <p:cNvSpPr/>
            <p:nvPr/>
          </p:nvSpPr>
          <p:spPr>
            <a:xfrm>
              <a:off x="8080229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69 w 393063"/>
                <a:gd name="connsiteY2" fmla="*/ 129468 h 358529"/>
                <a:gd name="connsiteX3" fmla="*/ 387525 w 393063"/>
                <a:gd name="connsiteY3" fmla="*/ 129468 h 358529"/>
                <a:gd name="connsiteX4" fmla="*/ 393064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1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54 w 393063"/>
                <a:gd name="connsiteY13" fmla="*/ 344477 h 358529"/>
                <a:gd name="connsiteX14" fmla="*/ 393054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10 w 393063"/>
                <a:gd name="connsiteY17" fmla="*/ 207740 h 358529"/>
                <a:gd name="connsiteX18" fmla="*/ 317210 w 393063"/>
                <a:gd name="connsiteY18" fmla="*/ 234310 h 358529"/>
                <a:gd name="connsiteX19" fmla="*/ 200316 w 393063"/>
                <a:gd name="connsiteY19" fmla="*/ 303981 h 358529"/>
                <a:gd name="connsiteX20" fmla="*/ 78119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1" y="129468"/>
                    <a:pt x="322769" y="129468"/>
                  </a:cubicBezTo>
                  <a:lnTo>
                    <a:pt x="387525" y="129468"/>
                  </a:lnTo>
                  <a:cubicBezTo>
                    <a:pt x="390603" y="129468"/>
                    <a:pt x="393064" y="127097"/>
                    <a:pt x="393064" y="124210"/>
                  </a:cubicBezTo>
                  <a:cubicBezTo>
                    <a:pt x="393064" y="63092"/>
                    <a:pt x="338093" y="0"/>
                    <a:pt x="200326" y="0"/>
                  </a:cubicBezTo>
                  <a:cubicBezTo>
                    <a:pt x="26609" y="0"/>
                    <a:pt x="0" y="94773"/>
                    <a:pt x="0" y="179284"/>
                  </a:cubicBezTo>
                  <a:cubicBezTo>
                    <a:pt x="0" y="263747"/>
                    <a:pt x="26609" y="358530"/>
                    <a:pt x="200326" y="358530"/>
                  </a:cubicBezTo>
                  <a:cubicBezTo>
                    <a:pt x="258337" y="358530"/>
                    <a:pt x="294670" y="348403"/>
                    <a:pt x="327298" y="327101"/>
                  </a:cubicBezTo>
                  <a:cubicBezTo>
                    <a:pt x="331220" y="324545"/>
                    <a:pt x="334926" y="326226"/>
                    <a:pt x="335671" y="329802"/>
                  </a:cubicBezTo>
                  <a:lnTo>
                    <a:pt x="338847" y="345070"/>
                  </a:lnTo>
                  <a:cubicBezTo>
                    <a:pt x="339181" y="347713"/>
                    <a:pt x="341593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54" y="347363"/>
                    <a:pt x="393054" y="344477"/>
                  </a:cubicBezTo>
                  <a:lnTo>
                    <a:pt x="393054" y="207740"/>
                  </a:lnTo>
                  <a:cubicBezTo>
                    <a:pt x="393054" y="204814"/>
                    <a:pt x="39059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10" y="204814"/>
                    <a:pt x="317210" y="207740"/>
                  </a:cubicBezTo>
                  <a:lnTo>
                    <a:pt x="317210" y="234310"/>
                  </a:lnTo>
                  <a:cubicBezTo>
                    <a:pt x="317210" y="276896"/>
                    <a:pt x="293278" y="303981"/>
                    <a:pt x="200316" y="303981"/>
                  </a:cubicBezTo>
                  <a:cubicBezTo>
                    <a:pt x="96227" y="303981"/>
                    <a:pt x="78119" y="276313"/>
                    <a:pt x="78119" y="179304"/>
                  </a:cubicBezTo>
                  <a:cubicBezTo>
                    <a:pt x="78128" y="82276"/>
                    <a:pt x="96227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4" name="Kombinationstegning 13">
              <a:extLst>
                <a:ext uri="{FF2B5EF4-FFF2-40B4-BE49-F238E27FC236}">
                  <a16:creationId xmlns:a16="http://schemas.microsoft.com/office/drawing/2014/main" id="{B769BF45-B6EC-20B4-75F8-296B68D1D5ED}"/>
                </a:ext>
              </a:extLst>
            </p:cNvPr>
            <p:cNvSpPr/>
            <p:nvPr/>
          </p:nvSpPr>
          <p:spPr>
            <a:xfrm>
              <a:off x="7119600" y="3250852"/>
              <a:ext cx="393063" cy="358529"/>
            </a:xfrm>
            <a:custGeom>
              <a:avLst/>
              <a:gdLst>
                <a:gd name="connsiteX0" fmla="*/ 200326 w 393063"/>
                <a:gd name="connsiteY0" fmla="*/ 54578 h 358529"/>
                <a:gd name="connsiteX1" fmla="*/ 317220 w 393063"/>
                <a:gd name="connsiteY1" fmla="*/ 124210 h 358529"/>
                <a:gd name="connsiteX2" fmla="*/ 322759 w 393063"/>
                <a:gd name="connsiteY2" fmla="*/ 129468 h 358529"/>
                <a:gd name="connsiteX3" fmla="*/ 387514 w 393063"/>
                <a:gd name="connsiteY3" fmla="*/ 129468 h 358529"/>
                <a:gd name="connsiteX4" fmla="*/ 393063 w 393063"/>
                <a:gd name="connsiteY4" fmla="*/ 124210 h 358529"/>
                <a:gd name="connsiteX5" fmla="*/ 200326 w 393063"/>
                <a:gd name="connsiteY5" fmla="*/ 0 h 358529"/>
                <a:gd name="connsiteX6" fmla="*/ 0 w 393063"/>
                <a:gd name="connsiteY6" fmla="*/ 179284 h 358529"/>
                <a:gd name="connsiteX7" fmla="*/ 200326 w 393063"/>
                <a:gd name="connsiteY7" fmla="*/ 358530 h 358529"/>
                <a:gd name="connsiteX8" fmla="*/ 327298 w 393063"/>
                <a:gd name="connsiteY8" fmla="*/ 327101 h 358529"/>
                <a:gd name="connsiteX9" fmla="*/ 335670 w 393063"/>
                <a:gd name="connsiteY9" fmla="*/ 329802 h 358529"/>
                <a:gd name="connsiteX10" fmla="*/ 338847 w 393063"/>
                <a:gd name="connsiteY10" fmla="*/ 345070 h 358529"/>
                <a:gd name="connsiteX11" fmla="*/ 344367 w 393063"/>
                <a:gd name="connsiteY11" fmla="*/ 349725 h 358529"/>
                <a:gd name="connsiteX12" fmla="*/ 387514 w 393063"/>
                <a:gd name="connsiteY12" fmla="*/ 349725 h 358529"/>
                <a:gd name="connsiteX13" fmla="*/ 393063 w 393063"/>
                <a:gd name="connsiteY13" fmla="*/ 344477 h 358529"/>
                <a:gd name="connsiteX14" fmla="*/ 393063 w 393063"/>
                <a:gd name="connsiteY14" fmla="*/ 207740 h 358529"/>
                <a:gd name="connsiteX15" fmla="*/ 387514 w 393063"/>
                <a:gd name="connsiteY15" fmla="*/ 202502 h 358529"/>
                <a:gd name="connsiteX16" fmla="*/ 322759 w 393063"/>
                <a:gd name="connsiteY16" fmla="*/ 202502 h 358529"/>
                <a:gd name="connsiteX17" fmla="*/ 317220 w 393063"/>
                <a:gd name="connsiteY17" fmla="*/ 207740 h 358529"/>
                <a:gd name="connsiteX18" fmla="*/ 317220 w 393063"/>
                <a:gd name="connsiteY18" fmla="*/ 234310 h 358529"/>
                <a:gd name="connsiteX19" fmla="*/ 200326 w 393063"/>
                <a:gd name="connsiteY19" fmla="*/ 303981 h 358529"/>
                <a:gd name="connsiteX20" fmla="*/ 78128 w 393063"/>
                <a:gd name="connsiteY20" fmla="*/ 179304 h 358529"/>
                <a:gd name="connsiteX21" fmla="*/ 200326 w 393063"/>
                <a:gd name="connsiteY21" fmla="*/ 54578 h 35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3063" h="358529">
                  <a:moveTo>
                    <a:pt x="200326" y="54578"/>
                  </a:moveTo>
                  <a:cubicBezTo>
                    <a:pt x="290582" y="54578"/>
                    <a:pt x="317220" y="82800"/>
                    <a:pt x="317220" y="124210"/>
                  </a:cubicBezTo>
                  <a:cubicBezTo>
                    <a:pt x="317220" y="127097"/>
                    <a:pt x="319660" y="129468"/>
                    <a:pt x="322759" y="129468"/>
                  </a:cubicBezTo>
                  <a:lnTo>
                    <a:pt x="387514" y="129468"/>
                  </a:lnTo>
                  <a:cubicBezTo>
                    <a:pt x="390593" y="129468"/>
                    <a:pt x="393063" y="127097"/>
                    <a:pt x="393063" y="124210"/>
                  </a:cubicBezTo>
                  <a:cubicBezTo>
                    <a:pt x="393063" y="63092"/>
                    <a:pt x="338092" y="0"/>
                    <a:pt x="200326" y="0"/>
                  </a:cubicBezTo>
                  <a:cubicBezTo>
                    <a:pt x="26608" y="0"/>
                    <a:pt x="0" y="94773"/>
                    <a:pt x="0" y="179284"/>
                  </a:cubicBezTo>
                  <a:cubicBezTo>
                    <a:pt x="0" y="263747"/>
                    <a:pt x="26608" y="358530"/>
                    <a:pt x="200326" y="358530"/>
                  </a:cubicBezTo>
                  <a:cubicBezTo>
                    <a:pt x="258336" y="358530"/>
                    <a:pt x="294670" y="348403"/>
                    <a:pt x="327298" y="327101"/>
                  </a:cubicBezTo>
                  <a:cubicBezTo>
                    <a:pt x="331220" y="324545"/>
                    <a:pt x="334925" y="326226"/>
                    <a:pt x="335670" y="329802"/>
                  </a:cubicBezTo>
                  <a:lnTo>
                    <a:pt x="338847" y="345070"/>
                  </a:lnTo>
                  <a:cubicBezTo>
                    <a:pt x="339181" y="347713"/>
                    <a:pt x="341592" y="349725"/>
                    <a:pt x="344367" y="349725"/>
                  </a:cubicBezTo>
                  <a:lnTo>
                    <a:pt x="387514" y="349725"/>
                  </a:lnTo>
                  <a:cubicBezTo>
                    <a:pt x="390593" y="349725"/>
                    <a:pt x="393063" y="347363"/>
                    <a:pt x="393063" y="344477"/>
                  </a:cubicBezTo>
                  <a:lnTo>
                    <a:pt x="393063" y="207740"/>
                  </a:lnTo>
                  <a:cubicBezTo>
                    <a:pt x="393063" y="204814"/>
                    <a:pt x="390603" y="202502"/>
                    <a:pt x="387514" y="202502"/>
                  </a:cubicBezTo>
                  <a:lnTo>
                    <a:pt x="322759" y="202502"/>
                  </a:lnTo>
                  <a:cubicBezTo>
                    <a:pt x="319651" y="202502"/>
                    <a:pt x="317220" y="204814"/>
                    <a:pt x="317220" y="207740"/>
                  </a:cubicBezTo>
                  <a:lnTo>
                    <a:pt x="317220" y="234310"/>
                  </a:lnTo>
                  <a:cubicBezTo>
                    <a:pt x="317220" y="276896"/>
                    <a:pt x="293288" y="303981"/>
                    <a:pt x="200326" y="303981"/>
                  </a:cubicBezTo>
                  <a:cubicBezTo>
                    <a:pt x="96227" y="303981"/>
                    <a:pt x="78128" y="276313"/>
                    <a:pt x="78128" y="179304"/>
                  </a:cubicBezTo>
                  <a:cubicBezTo>
                    <a:pt x="78128" y="82276"/>
                    <a:pt x="96236" y="54578"/>
                    <a:pt x="200326" y="54578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5" name="Kombinationstegning 14">
              <a:extLst>
                <a:ext uri="{FF2B5EF4-FFF2-40B4-BE49-F238E27FC236}">
                  <a16:creationId xmlns:a16="http://schemas.microsoft.com/office/drawing/2014/main" id="{CE445398-A73B-435E-031C-56140A417D86}"/>
                </a:ext>
              </a:extLst>
            </p:cNvPr>
            <p:cNvSpPr/>
            <p:nvPr/>
          </p:nvSpPr>
          <p:spPr>
            <a:xfrm>
              <a:off x="8585019" y="3259686"/>
              <a:ext cx="310317" cy="340890"/>
            </a:xfrm>
            <a:custGeom>
              <a:avLst/>
              <a:gdLst>
                <a:gd name="connsiteX0" fmla="*/ 304778 w 310317"/>
                <a:gd name="connsiteY0" fmla="*/ 0 h 340890"/>
                <a:gd name="connsiteX1" fmla="*/ 5549 w 310317"/>
                <a:gd name="connsiteY1" fmla="*/ 0 h 340890"/>
                <a:gd name="connsiteX2" fmla="*/ 0 w 310317"/>
                <a:gd name="connsiteY2" fmla="*/ 5238 h 340890"/>
                <a:gd name="connsiteX3" fmla="*/ 0 w 310317"/>
                <a:gd name="connsiteY3" fmla="*/ 335643 h 340890"/>
                <a:gd name="connsiteX4" fmla="*/ 5549 w 310317"/>
                <a:gd name="connsiteY4" fmla="*/ 340891 h 340890"/>
                <a:gd name="connsiteX5" fmla="*/ 304778 w 310317"/>
                <a:gd name="connsiteY5" fmla="*/ 340891 h 340890"/>
                <a:gd name="connsiteX6" fmla="*/ 310317 w 310317"/>
                <a:gd name="connsiteY6" fmla="*/ 335643 h 340890"/>
                <a:gd name="connsiteX7" fmla="*/ 310317 w 310317"/>
                <a:gd name="connsiteY7" fmla="*/ 291599 h 340890"/>
                <a:gd name="connsiteX8" fmla="*/ 304778 w 310317"/>
                <a:gd name="connsiteY8" fmla="*/ 286332 h 340890"/>
                <a:gd name="connsiteX9" fmla="*/ 75952 w 310317"/>
                <a:gd name="connsiteY9" fmla="*/ 286332 h 340890"/>
                <a:gd name="connsiteX10" fmla="*/ 75952 w 310317"/>
                <a:gd name="connsiteY10" fmla="*/ 197671 h 340890"/>
                <a:gd name="connsiteX11" fmla="*/ 251513 w 310317"/>
                <a:gd name="connsiteY11" fmla="*/ 197671 h 340890"/>
                <a:gd name="connsiteX12" fmla="*/ 257130 w 310317"/>
                <a:gd name="connsiteY12" fmla="*/ 192424 h 340890"/>
                <a:gd name="connsiteX13" fmla="*/ 257130 w 310317"/>
                <a:gd name="connsiteY13" fmla="*/ 147321 h 340890"/>
                <a:gd name="connsiteX14" fmla="*/ 251513 w 310317"/>
                <a:gd name="connsiteY14" fmla="*/ 142073 h 340890"/>
                <a:gd name="connsiteX15" fmla="*/ 75952 w 310317"/>
                <a:gd name="connsiteY15" fmla="*/ 142073 h 340890"/>
                <a:gd name="connsiteX16" fmla="*/ 75952 w 310317"/>
                <a:gd name="connsiteY16" fmla="*/ 54559 h 340890"/>
                <a:gd name="connsiteX17" fmla="*/ 304778 w 310317"/>
                <a:gd name="connsiteY17" fmla="*/ 54559 h 340890"/>
                <a:gd name="connsiteX18" fmla="*/ 310317 w 310317"/>
                <a:gd name="connsiteY18" fmla="*/ 49330 h 340890"/>
                <a:gd name="connsiteX19" fmla="*/ 310317 w 310317"/>
                <a:gd name="connsiteY19" fmla="*/ 5238 h 340890"/>
                <a:gd name="connsiteX20" fmla="*/ 304778 w 310317"/>
                <a:gd name="connsiteY20" fmla="*/ 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0"/>
                  </a:moveTo>
                  <a:lnTo>
                    <a:pt x="5549" y="0"/>
                  </a:lnTo>
                  <a:cubicBezTo>
                    <a:pt x="249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0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24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24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0" y="54559"/>
                    <a:pt x="304778" y="54559"/>
                    <a:pt x="304778" y="54559"/>
                  </a:cubicBez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6" name="Kombinationstegning 15">
              <a:extLst>
                <a:ext uri="{FF2B5EF4-FFF2-40B4-BE49-F238E27FC236}">
                  <a16:creationId xmlns:a16="http://schemas.microsoft.com/office/drawing/2014/main" id="{BAD446B5-0B3A-C304-68BA-74484BDBCC12}"/>
                </a:ext>
              </a:extLst>
            </p:cNvPr>
            <p:cNvSpPr/>
            <p:nvPr/>
          </p:nvSpPr>
          <p:spPr>
            <a:xfrm>
              <a:off x="9912094" y="3259676"/>
              <a:ext cx="310317" cy="340890"/>
            </a:xfrm>
            <a:custGeom>
              <a:avLst/>
              <a:gdLst>
                <a:gd name="connsiteX0" fmla="*/ 304778 w 310317"/>
                <a:gd name="connsiteY0" fmla="*/ 54559 h 340890"/>
                <a:gd name="connsiteX1" fmla="*/ 310317 w 310317"/>
                <a:gd name="connsiteY1" fmla="*/ 49330 h 340890"/>
                <a:gd name="connsiteX2" fmla="*/ 310317 w 310317"/>
                <a:gd name="connsiteY2" fmla="*/ 5238 h 340890"/>
                <a:gd name="connsiteX3" fmla="*/ 304778 w 310317"/>
                <a:gd name="connsiteY3" fmla="*/ 0 h 340890"/>
                <a:gd name="connsiteX4" fmla="*/ 5549 w 310317"/>
                <a:gd name="connsiteY4" fmla="*/ 0 h 340890"/>
                <a:gd name="connsiteX5" fmla="*/ 0 w 310317"/>
                <a:gd name="connsiteY5" fmla="*/ 5238 h 340890"/>
                <a:gd name="connsiteX6" fmla="*/ 0 w 310317"/>
                <a:gd name="connsiteY6" fmla="*/ 335643 h 340890"/>
                <a:gd name="connsiteX7" fmla="*/ 5549 w 310317"/>
                <a:gd name="connsiteY7" fmla="*/ 340891 h 340890"/>
                <a:gd name="connsiteX8" fmla="*/ 304778 w 310317"/>
                <a:gd name="connsiteY8" fmla="*/ 340891 h 340890"/>
                <a:gd name="connsiteX9" fmla="*/ 310317 w 310317"/>
                <a:gd name="connsiteY9" fmla="*/ 335643 h 340890"/>
                <a:gd name="connsiteX10" fmla="*/ 310317 w 310317"/>
                <a:gd name="connsiteY10" fmla="*/ 291599 h 340890"/>
                <a:gd name="connsiteX11" fmla="*/ 304778 w 310317"/>
                <a:gd name="connsiteY11" fmla="*/ 286332 h 340890"/>
                <a:gd name="connsiteX12" fmla="*/ 75952 w 310317"/>
                <a:gd name="connsiteY12" fmla="*/ 286332 h 340890"/>
                <a:gd name="connsiteX13" fmla="*/ 75952 w 310317"/>
                <a:gd name="connsiteY13" fmla="*/ 197671 h 340890"/>
                <a:gd name="connsiteX14" fmla="*/ 251513 w 310317"/>
                <a:gd name="connsiteY14" fmla="*/ 197671 h 340890"/>
                <a:gd name="connsiteX15" fmla="*/ 257130 w 310317"/>
                <a:gd name="connsiteY15" fmla="*/ 192424 h 340890"/>
                <a:gd name="connsiteX16" fmla="*/ 257130 w 310317"/>
                <a:gd name="connsiteY16" fmla="*/ 147321 h 340890"/>
                <a:gd name="connsiteX17" fmla="*/ 251513 w 310317"/>
                <a:gd name="connsiteY17" fmla="*/ 142073 h 340890"/>
                <a:gd name="connsiteX18" fmla="*/ 75952 w 310317"/>
                <a:gd name="connsiteY18" fmla="*/ 142073 h 340890"/>
                <a:gd name="connsiteX19" fmla="*/ 75952 w 310317"/>
                <a:gd name="connsiteY19" fmla="*/ 54559 h 340890"/>
                <a:gd name="connsiteX20" fmla="*/ 304778 w 310317"/>
                <a:gd name="connsiteY20" fmla="*/ 54559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0317" h="340890">
                  <a:moveTo>
                    <a:pt x="304778" y="54559"/>
                  </a:moveTo>
                  <a:cubicBezTo>
                    <a:pt x="307808" y="54559"/>
                    <a:pt x="310317" y="52197"/>
                    <a:pt x="310317" y="49330"/>
                  </a:cubicBezTo>
                  <a:lnTo>
                    <a:pt x="310317" y="5238"/>
                  </a:lnTo>
                  <a:cubicBezTo>
                    <a:pt x="310317" y="2352"/>
                    <a:pt x="307808" y="0"/>
                    <a:pt x="304778" y="0"/>
                  </a:cubicBezTo>
                  <a:lnTo>
                    <a:pt x="5549" y="0"/>
                  </a:lnTo>
                  <a:cubicBezTo>
                    <a:pt x="2491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1" y="340891"/>
                    <a:pt x="5549" y="340891"/>
                  </a:cubicBezTo>
                  <a:lnTo>
                    <a:pt x="304778" y="340891"/>
                  </a:lnTo>
                  <a:cubicBezTo>
                    <a:pt x="307808" y="340891"/>
                    <a:pt x="310317" y="338529"/>
                    <a:pt x="310317" y="335643"/>
                  </a:cubicBezTo>
                  <a:lnTo>
                    <a:pt x="310317" y="291599"/>
                  </a:lnTo>
                  <a:cubicBezTo>
                    <a:pt x="310317" y="288674"/>
                    <a:pt x="307808" y="286332"/>
                    <a:pt x="304778" y="286332"/>
                  </a:cubicBezTo>
                  <a:cubicBezTo>
                    <a:pt x="304778" y="286332"/>
                    <a:pt x="86541" y="286332"/>
                    <a:pt x="75952" y="286332"/>
                  </a:cubicBezTo>
                  <a:cubicBezTo>
                    <a:pt x="75952" y="277440"/>
                    <a:pt x="75952" y="206612"/>
                    <a:pt x="75952" y="197671"/>
                  </a:cubicBezTo>
                  <a:cubicBezTo>
                    <a:pt x="86335" y="197671"/>
                    <a:pt x="251513" y="197671"/>
                    <a:pt x="251513" y="197671"/>
                  </a:cubicBezTo>
                  <a:cubicBezTo>
                    <a:pt x="254591" y="197671"/>
                    <a:pt x="257130" y="195349"/>
                    <a:pt x="257130" y="192424"/>
                  </a:cubicBezTo>
                  <a:lnTo>
                    <a:pt x="257130" y="147321"/>
                  </a:lnTo>
                  <a:cubicBezTo>
                    <a:pt x="257130" y="144395"/>
                    <a:pt x="254591" y="142073"/>
                    <a:pt x="251513" y="142073"/>
                  </a:cubicBezTo>
                  <a:cubicBezTo>
                    <a:pt x="251513" y="142073"/>
                    <a:pt x="86335" y="142073"/>
                    <a:pt x="75952" y="142073"/>
                  </a:cubicBezTo>
                  <a:cubicBezTo>
                    <a:pt x="75952" y="133190"/>
                    <a:pt x="75952" y="63422"/>
                    <a:pt x="75952" y="54559"/>
                  </a:cubicBezTo>
                  <a:cubicBezTo>
                    <a:pt x="86541" y="54559"/>
                    <a:pt x="304778" y="54559"/>
                    <a:pt x="304778" y="54559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7" name="Kombinationstegning 16">
              <a:extLst>
                <a:ext uri="{FF2B5EF4-FFF2-40B4-BE49-F238E27FC236}">
                  <a16:creationId xmlns:a16="http://schemas.microsoft.com/office/drawing/2014/main" id="{87FA58F3-5001-1D36-5DB7-F724DE368107}"/>
                </a:ext>
              </a:extLst>
            </p:cNvPr>
            <p:cNvSpPr/>
            <p:nvPr/>
          </p:nvSpPr>
          <p:spPr>
            <a:xfrm>
              <a:off x="5187920" y="3259686"/>
              <a:ext cx="347474" cy="340890"/>
            </a:xfrm>
            <a:custGeom>
              <a:avLst/>
              <a:gdLst>
                <a:gd name="connsiteX0" fmla="*/ 218493 w 347474"/>
                <a:gd name="connsiteY0" fmla="*/ 0 h 340890"/>
                <a:gd name="connsiteX1" fmla="*/ 5539 w 347474"/>
                <a:gd name="connsiteY1" fmla="*/ 0 h 340890"/>
                <a:gd name="connsiteX2" fmla="*/ 0 w 347474"/>
                <a:gd name="connsiteY2" fmla="*/ 5238 h 340890"/>
                <a:gd name="connsiteX3" fmla="*/ 0 w 347474"/>
                <a:gd name="connsiteY3" fmla="*/ 335643 h 340890"/>
                <a:gd name="connsiteX4" fmla="*/ 5539 w 347474"/>
                <a:gd name="connsiteY4" fmla="*/ 340891 h 340890"/>
                <a:gd name="connsiteX5" fmla="*/ 70324 w 347474"/>
                <a:gd name="connsiteY5" fmla="*/ 340891 h 340890"/>
                <a:gd name="connsiteX6" fmla="*/ 75873 w 347474"/>
                <a:gd name="connsiteY6" fmla="*/ 335643 h 340890"/>
                <a:gd name="connsiteX7" fmla="*/ 75873 w 347474"/>
                <a:gd name="connsiteY7" fmla="*/ 230510 h 340890"/>
                <a:gd name="connsiteX8" fmla="*/ 218493 w 347474"/>
                <a:gd name="connsiteY8" fmla="*/ 230510 h 340890"/>
                <a:gd name="connsiteX9" fmla="*/ 347475 w 347474"/>
                <a:gd name="connsiteY9" fmla="*/ 115299 h 340890"/>
                <a:gd name="connsiteX10" fmla="*/ 218493 w 347474"/>
                <a:gd name="connsiteY10" fmla="*/ 0 h 340890"/>
                <a:gd name="connsiteX11" fmla="*/ 211306 w 347474"/>
                <a:gd name="connsiteY11" fmla="*/ 176000 h 340890"/>
                <a:gd name="connsiteX12" fmla="*/ 75873 w 347474"/>
                <a:gd name="connsiteY12" fmla="*/ 176000 h 340890"/>
                <a:gd name="connsiteX13" fmla="*/ 75873 w 347474"/>
                <a:gd name="connsiteY13" fmla="*/ 54549 h 340890"/>
                <a:gd name="connsiteX14" fmla="*/ 211306 w 347474"/>
                <a:gd name="connsiteY14" fmla="*/ 54549 h 340890"/>
                <a:gd name="connsiteX15" fmla="*/ 271591 w 347474"/>
                <a:gd name="connsiteY15" fmla="*/ 115289 h 340890"/>
                <a:gd name="connsiteX16" fmla="*/ 211306 w 347474"/>
                <a:gd name="connsiteY16" fmla="*/ 176000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7474" h="340890">
                  <a:moveTo>
                    <a:pt x="218493" y="0"/>
                  </a:moveTo>
                  <a:lnTo>
                    <a:pt x="5539" y="0"/>
                  </a:lnTo>
                  <a:cubicBezTo>
                    <a:pt x="248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490" y="340891"/>
                    <a:pt x="5539" y="340891"/>
                  </a:cubicBezTo>
                  <a:lnTo>
                    <a:pt x="70324" y="340891"/>
                  </a:lnTo>
                  <a:cubicBezTo>
                    <a:pt x="73383" y="340891"/>
                    <a:pt x="75873" y="338529"/>
                    <a:pt x="75873" y="335643"/>
                  </a:cubicBezTo>
                  <a:lnTo>
                    <a:pt x="75873" y="230510"/>
                  </a:lnTo>
                  <a:lnTo>
                    <a:pt x="218493" y="230510"/>
                  </a:lnTo>
                  <a:cubicBezTo>
                    <a:pt x="327739" y="230510"/>
                    <a:pt x="347475" y="166417"/>
                    <a:pt x="347475" y="115299"/>
                  </a:cubicBezTo>
                  <a:cubicBezTo>
                    <a:pt x="347475" y="64122"/>
                    <a:pt x="327749" y="0"/>
                    <a:pt x="218493" y="0"/>
                  </a:cubicBezTo>
                  <a:close/>
                  <a:moveTo>
                    <a:pt x="211306" y="176000"/>
                  </a:moveTo>
                  <a:lnTo>
                    <a:pt x="75873" y="176000"/>
                  </a:lnTo>
                  <a:lnTo>
                    <a:pt x="75873" y="54549"/>
                  </a:lnTo>
                  <a:lnTo>
                    <a:pt x="211306" y="54549"/>
                  </a:lnTo>
                  <a:cubicBezTo>
                    <a:pt x="261493" y="54549"/>
                    <a:pt x="271591" y="69010"/>
                    <a:pt x="271591" y="115289"/>
                  </a:cubicBezTo>
                  <a:cubicBezTo>
                    <a:pt x="271591" y="161529"/>
                    <a:pt x="261493" y="176000"/>
                    <a:pt x="211306" y="17600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8" name="Kombinationstegning 17">
              <a:extLst>
                <a:ext uri="{FF2B5EF4-FFF2-40B4-BE49-F238E27FC236}">
                  <a16:creationId xmlns:a16="http://schemas.microsoft.com/office/drawing/2014/main" id="{4EF1F9A6-A169-1C15-0B47-628C4DDB589A}"/>
                </a:ext>
              </a:extLst>
            </p:cNvPr>
            <p:cNvSpPr/>
            <p:nvPr/>
          </p:nvSpPr>
          <p:spPr>
            <a:xfrm>
              <a:off x="6611651" y="3259686"/>
              <a:ext cx="477090" cy="340890"/>
            </a:xfrm>
            <a:custGeom>
              <a:avLst/>
              <a:gdLst>
                <a:gd name="connsiteX0" fmla="*/ 289407 w 477090"/>
                <a:gd name="connsiteY0" fmla="*/ 2702 h 340890"/>
                <a:gd name="connsiteX1" fmla="*/ 284505 w 477090"/>
                <a:gd name="connsiteY1" fmla="*/ 0 h 340890"/>
                <a:gd name="connsiteX2" fmla="*/ 192523 w 477090"/>
                <a:gd name="connsiteY2" fmla="*/ 0 h 340890"/>
                <a:gd name="connsiteX3" fmla="*/ 187690 w 477090"/>
                <a:gd name="connsiteY3" fmla="*/ 2702 h 340890"/>
                <a:gd name="connsiteX4" fmla="*/ 727 w 477090"/>
                <a:gd name="connsiteY4" fmla="*/ 333097 h 340890"/>
                <a:gd name="connsiteX5" fmla="*/ 796 w 477090"/>
                <a:gd name="connsiteY5" fmla="*/ 338335 h 340890"/>
                <a:gd name="connsiteX6" fmla="*/ 5560 w 477090"/>
                <a:gd name="connsiteY6" fmla="*/ 340891 h 340890"/>
                <a:gd name="connsiteX7" fmla="*/ 73002 w 477090"/>
                <a:gd name="connsiteY7" fmla="*/ 340891 h 340890"/>
                <a:gd name="connsiteX8" fmla="*/ 77885 w 477090"/>
                <a:gd name="connsiteY8" fmla="*/ 338180 h 340890"/>
                <a:gd name="connsiteX9" fmla="*/ 127121 w 477090"/>
                <a:gd name="connsiteY9" fmla="*/ 248197 h 340890"/>
                <a:gd name="connsiteX10" fmla="*/ 345290 w 477090"/>
                <a:gd name="connsiteY10" fmla="*/ 248197 h 340890"/>
                <a:gd name="connsiteX11" fmla="*/ 394555 w 477090"/>
                <a:gd name="connsiteY11" fmla="*/ 338180 h 340890"/>
                <a:gd name="connsiteX12" fmla="*/ 399408 w 477090"/>
                <a:gd name="connsiteY12" fmla="*/ 340891 h 340890"/>
                <a:gd name="connsiteX13" fmla="*/ 471537 w 477090"/>
                <a:gd name="connsiteY13" fmla="*/ 340891 h 340890"/>
                <a:gd name="connsiteX14" fmla="*/ 476301 w 477090"/>
                <a:gd name="connsiteY14" fmla="*/ 338335 h 340890"/>
                <a:gd name="connsiteX15" fmla="*/ 476399 w 477090"/>
                <a:gd name="connsiteY15" fmla="*/ 333097 h 340890"/>
                <a:gd name="connsiteX16" fmla="*/ 289407 w 477090"/>
                <a:gd name="connsiteY16" fmla="*/ 2702 h 340890"/>
                <a:gd name="connsiteX17" fmla="*/ 156925 w 477090"/>
                <a:gd name="connsiteY17" fmla="*/ 193668 h 340890"/>
                <a:gd name="connsiteX18" fmla="*/ 236191 w 477090"/>
                <a:gd name="connsiteY18" fmla="*/ 48815 h 340890"/>
                <a:gd name="connsiteX19" fmla="*/ 315456 w 477090"/>
                <a:gd name="connsiteY19" fmla="*/ 193668 h 340890"/>
                <a:gd name="connsiteX20" fmla="*/ 156925 w 477090"/>
                <a:gd name="connsiteY20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77090" h="340890">
                  <a:moveTo>
                    <a:pt x="289407" y="2702"/>
                  </a:moveTo>
                  <a:cubicBezTo>
                    <a:pt x="288387" y="1030"/>
                    <a:pt x="286515" y="0"/>
                    <a:pt x="284505" y="0"/>
                  </a:cubicBezTo>
                  <a:lnTo>
                    <a:pt x="192523" y="0"/>
                  </a:lnTo>
                  <a:cubicBezTo>
                    <a:pt x="190533" y="0"/>
                    <a:pt x="188710" y="1030"/>
                    <a:pt x="187690" y="2702"/>
                  </a:cubicBezTo>
                  <a:lnTo>
                    <a:pt x="727" y="333097"/>
                  </a:lnTo>
                  <a:cubicBezTo>
                    <a:pt x="-263" y="334720"/>
                    <a:pt x="-243" y="336712"/>
                    <a:pt x="796" y="338335"/>
                  </a:cubicBezTo>
                  <a:cubicBezTo>
                    <a:pt x="1796" y="339871"/>
                    <a:pt x="3619" y="340891"/>
                    <a:pt x="5560" y="340891"/>
                  </a:cubicBezTo>
                  <a:lnTo>
                    <a:pt x="73002" y="340891"/>
                  </a:lnTo>
                  <a:cubicBezTo>
                    <a:pt x="75042" y="340891"/>
                    <a:pt x="76865" y="339871"/>
                    <a:pt x="77885" y="338180"/>
                  </a:cubicBezTo>
                  <a:lnTo>
                    <a:pt x="127121" y="248197"/>
                  </a:lnTo>
                  <a:lnTo>
                    <a:pt x="345290" y="248197"/>
                  </a:lnTo>
                  <a:lnTo>
                    <a:pt x="394555" y="338180"/>
                  </a:lnTo>
                  <a:cubicBezTo>
                    <a:pt x="395555" y="339871"/>
                    <a:pt x="397398" y="340891"/>
                    <a:pt x="399408" y="340891"/>
                  </a:cubicBezTo>
                  <a:lnTo>
                    <a:pt x="471537" y="340891"/>
                  </a:lnTo>
                  <a:cubicBezTo>
                    <a:pt x="473458" y="340891"/>
                    <a:pt x="475311" y="339871"/>
                    <a:pt x="476301" y="338335"/>
                  </a:cubicBezTo>
                  <a:cubicBezTo>
                    <a:pt x="477302" y="336712"/>
                    <a:pt x="477370" y="334720"/>
                    <a:pt x="476399" y="333097"/>
                  </a:cubicBezTo>
                  <a:lnTo>
                    <a:pt x="289407" y="2702"/>
                  </a:lnTo>
                  <a:close/>
                  <a:moveTo>
                    <a:pt x="156925" y="193668"/>
                  </a:moveTo>
                  <a:lnTo>
                    <a:pt x="236191" y="48815"/>
                  </a:lnTo>
                  <a:lnTo>
                    <a:pt x="315456" y="193668"/>
                  </a:lnTo>
                  <a:lnTo>
                    <a:pt x="156925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19" name="Kombinationstegning 18">
              <a:extLst>
                <a:ext uri="{FF2B5EF4-FFF2-40B4-BE49-F238E27FC236}">
                  <a16:creationId xmlns:a16="http://schemas.microsoft.com/office/drawing/2014/main" id="{E5AE3EA6-1F28-4DEB-5AB6-4559B332B485}"/>
                </a:ext>
              </a:extLst>
            </p:cNvPr>
            <p:cNvSpPr/>
            <p:nvPr/>
          </p:nvSpPr>
          <p:spPr>
            <a:xfrm>
              <a:off x="5523250" y="3259686"/>
              <a:ext cx="580671" cy="340890"/>
            </a:xfrm>
            <a:custGeom>
              <a:avLst/>
              <a:gdLst>
                <a:gd name="connsiteX0" fmla="*/ 575113 w 580671"/>
                <a:gd name="connsiteY0" fmla="*/ 0 h 340890"/>
                <a:gd name="connsiteX1" fmla="*/ 284639 w 580671"/>
                <a:gd name="connsiteY1" fmla="*/ 0 h 340890"/>
                <a:gd name="connsiteX2" fmla="*/ 160167 w 580671"/>
                <a:gd name="connsiteY2" fmla="*/ 61333 h 340890"/>
                <a:gd name="connsiteX3" fmla="*/ 694 w 580671"/>
                <a:gd name="connsiteY3" fmla="*/ 333097 h 340890"/>
                <a:gd name="connsiteX4" fmla="*/ 763 w 580671"/>
                <a:gd name="connsiteY4" fmla="*/ 338335 h 340890"/>
                <a:gd name="connsiteX5" fmla="*/ 5567 w 580671"/>
                <a:gd name="connsiteY5" fmla="*/ 340891 h 340890"/>
                <a:gd name="connsiteX6" fmla="*/ 73381 w 580671"/>
                <a:gd name="connsiteY6" fmla="*/ 340891 h 340890"/>
                <a:gd name="connsiteX7" fmla="*/ 78283 w 580671"/>
                <a:gd name="connsiteY7" fmla="*/ 338141 h 340890"/>
                <a:gd name="connsiteX8" fmla="*/ 129784 w 580671"/>
                <a:gd name="connsiteY8" fmla="*/ 248188 h 340890"/>
                <a:gd name="connsiteX9" fmla="*/ 295394 w 580671"/>
                <a:gd name="connsiteY9" fmla="*/ 248188 h 340890"/>
                <a:gd name="connsiteX10" fmla="*/ 295394 w 580671"/>
                <a:gd name="connsiteY10" fmla="*/ 335633 h 340890"/>
                <a:gd name="connsiteX11" fmla="*/ 300943 w 580671"/>
                <a:gd name="connsiteY11" fmla="*/ 340881 h 340890"/>
                <a:gd name="connsiteX12" fmla="*/ 575113 w 580671"/>
                <a:gd name="connsiteY12" fmla="*/ 340881 h 340890"/>
                <a:gd name="connsiteX13" fmla="*/ 580672 w 580671"/>
                <a:gd name="connsiteY13" fmla="*/ 335633 h 340890"/>
                <a:gd name="connsiteX14" fmla="*/ 580672 w 580671"/>
                <a:gd name="connsiteY14" fmla="*/ 291590 h 340890"/>
                <a:gd name="connsiteX15" fmla="*/ 575113 w 580671"/>
                <a:gd name="connsiteY15" fmla="*/ 286322 h 340890"/>
                <a:gd name="connsiteX16" fmla="*/ 371306 w 580671"/>
                <a:gd name="connsiteY16" fmla="*/ 286322 h 340890"/>
                <a:gd name="connsiteX17" fmla="*/ 371306 w 580671"/>
                <a:gd name="connsiteY17" fmla="*/ 197662 h 340890"/>
                <a:gd name="connsiteX18" fmla="*/ 523926 w 580671"/>
                <a:gd name="connsiteY18" fmla="*/ 197662 h 340890"/>
                <a:gd name="connsiteX19" fmla="*/ 529485 w 580671"/>
                <a:gd name="connsiteY19" fmla="*/ 192414 h 340890"/>
                <a:gd name="connsiteX20" fmla="*/ 529485 w 580671"/>
                <a:gd name="connsiteY20" fmla="*/ 148419 h 340890"/>
                <a:gd name="connsiteX21" fmla="*/ 523926 w 580671"/>
                <a:gd name="connsiteY21" fmla="*/ 143190 h 340890"/>
                <a:gd name="connsiteX22" fmla="*/ 371306 w 580671"/>
                <a:gd name="connsiteY22" fmla="*/ 143190 h 340890"/>
                <a:gd name="connsiteX23" fmla="*/ 371306 w 580671"/>
                <a:gd name="connsiteY23" fmla="*/ 54559 h 340890"/>
                <a:gd name="connsiteX24" fmla="*/ 575113 w 580671"/>
                <a:gd name="connsiteY24" fmla="*/ 54559 h 340890"/>
                <a:gd name="connsiteX25" fmla="*/ 580672 w 580671"/>
                <a:gd name="connsiteY25" fmla="*/ 49330 h 340890"/>
                <a:gd name="connsiteX26" fmla="*/ 580672 w 580671"/>
                <a:gd name="connsiteY26" fmla="*/ 5238 h 340890"/>
                <a:gd name="connsiteX27" fmla="*/ 575113 w 580671"/>
                <a:gd name="connsiteY27" fmla="*/ 0 h 340890"/>
                <a:gd name="connsiteX28" fmla="*/ 295404 w 580671"/>
                <a:gd name="connsiteY28" fmla="*/ 193668 h 340890"/>
                <a:gd name="connsiteX29" fmla="*/ 161029 w 580671"/>
                <a:gd name="connsiteY29" fmla="*/ 193668 h 340890"/>
                <a:gd name="connsiteX30" fmla="*/ 222805 w 580671"/>
                <a:gd name="connsiteY30" fmla="*/ 85774 h 340890"/>
                <a:gd name="connsiteX31" fmla="*/ 289099 w 580671"/>
                <a:gd name="connsiteY31" fmla="*/ 54559 h 340890"/>
                <a:gd name="connsiteX32" fmla="*/ 295404 w 580671"/>
                <a:gd name="connsiteY32" fmla="*/ 54559 h 340890"/>
                <a:gd name="connsiteX33" fmla="*/ 295404 w 580671"/>
                <a:gd name="connsiteY33" fmla="*/ 193668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0671" h="340890">
                  <a:moveTo>
                    <a:pt x="575113" y="0"/>
                  </a:moveTo>
                  <a:lnTo>
                    <a:pt x="284639" y="0"/>
                  </a:lnTo>
                  <a:cubicBezTo>
                    <a:pt x="223442" y="0"/>
                    <a:pt x="185059" y="18931"/>
                    <a:pt x="160167" y="61333"/>
                  </a:cubicBezTo>
                  <a:lnTo>
                    <a:pt x="694" y="333097"/>
                  </a:lnTo>
                  <a:cubicBezTo>
                    <a:pt x="-257" y="334720"/>
                    <a:pt x="-227" y="336712"/>
                    <a:pt x="763" y="338335"/>
                  </a:cubicBezTo>
                  <a:cubicBezTo>
                    <a:pt x="1782" y="339871"/>
                    <a:pt x="3606" y="340891"/>
                    <a:pt x="5567" y="340891"/>
                  </a:cubicBezTo>
                  <a:lnTo>
                    <a:pt x="73381" y="340891"/>
                  </a:lnTo>
                  <a:cubicBezTo>
                    <a:pt x="75430" y="340891"/>
                    <a:pt x="77303" y="339812"/>
                    <a:pt x="78283" y="338141"/>
                  </a:cubicBezTo>
                  <a:lnTo>
                    <a:pt x="129784" y="248188"/>
                  </a:lnTo>
                  <a:lnTo>
                    <a:pt x="295394" y="248188"/>
                  </a:lnTo>
                  <a:lnTo>
                    <a:pt x="295394" y="335633"/>
                  </a:lnTo>
                  <a:cubicBezTo>
                    <a:pt x="295394" y="338520"/>
                    <a:pt x="297874" y="340881"/>
                    <a:pt x="300943" y="340881"/>
                  </a:cubicBezTo>
                  <a:lnTo>
                    <a:pt x="575113" y="340881"/>
                  </a:lnTo>
                  <a:cubicBezTo>
                    <a:pt x="578172" y="340881"/>
                    <a:pt x="580672" y="338520"/>
                    <a:pt x="580672" y="335633"/>
                  </a:cubicBezTo>
                  <a:lnTo>
                    <a:pt x="580672" y="291590"/>
                  </a:lnTo>
                  <a:cubicBezTo>
                    <a:pt x="580672" y="288665"/>
                    <a:pt x="578172" y="286322"/>
                    <a:pt x="575113" y="286322"/>
                  </a:cubicBezTo>
                  <a:lnTo>
                    <a:pt x="371306" y="286322"/>
                  </a:lnTo>
                  <a:lnTo>
                    <a:pt x="371306" y="197662"/>
                  </a:lnTo>
                  <a:lnTo>
                    <a:pt x="523926" y="197662"/>
                  </a:lnTo>
                  <a:cubicBezTo>
                    <a:pt x="526985" y="197662"/>
                    <a:pt x="529485" y="195339"/>
                    <a:pt x="529485" y="192414"/>
                  </a:cubicBezTo>
                  <a:lnTo>
                    <a:pt x="529485" y="148419"/>
                  </a:lnTo>
                  <a:cubicBezTo>
                    <a:pt x="529485" y="145532"/>
                    <a:pt x="526985" y="143190"/>
                    <a:pt x="523926" y="143190"/>
                  </a:cubicBezTo>
                  <a:lnTo>
                    <a:pt x="371306" y="143190"/>
                  </a:lnTo>
                  <a:lnTo>
                    <a:pt x="371306" y="54559"/>
                  </a:lnTo>
                  <a:lnTo>
                    <a:pt x="575113" y="54559"/>
                  </a:lnTo>
                  <a:cubicBezTo>
                    <a:pt x="578172" y="54559"/>
                    <a:pt x="580672" y="52197"/>
                    <a:pt x="580672" y="49330"/>
                  </a:cubicBezTo>
                  <a:lnTo>
                    <a:pt x="580672" y="5238"/>
                  </a:lnTo>
                  <a:cubicBezTo>
                    <a:pt x="580672" y="2352"/>
                    <a:pt x="578172" y="0"/>
                    <a:pt x="575113" y="0"/>
                  </a:cubicBezTo>
                  <a:close/>
                  <a:moveTo>
                    <a:pt x="295404" y="193668"/>
                  </a:moveTo>
                  <a:lnTo>
                    <a:pt x="161029" y="193668"/>
                  </a:lnTo>
                  <a:lnTo>
                    <a:pt x="222805" y="85774"/>
                  </a:lnTo>
                  <a:cubicBezTo>
                    <a:pt x="238138" y="59671"/>
                    <a:pt x="258746" y="54559"/>
                    <a:pt x="289099" y="54559"/>
                  </a:cubicBezTo>
                  <a:lnTo>
                    <a:pt x="295404" y="54559"/>
                  </a:lnTo>
                  <a:lnTo>
                    <a:pt x="295404" y="193668"/>
                  </a:ln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0" name="Kombinationstegning 19">
              <a:extLst>
                <a:ext uri="{FF2B5EF4-FFF2-40B4-BE49-F238E27FC236}">
                  <a16:creationId xmlns:a16="http://schemas.microsoft.com/office/drawing/2014/main" id="{CA9C6028-FD45-69EF-0C7F-43D6FD7D3BE8}"/>
                </a:ext>
              </a:extLst>
            </p:cNvPr>
            <p:cNvSpPr/>
            <p:nvPr/>
          </p:nvSpPr>
          <p:spPr>
            <a:xfrm>
              <a:off x="6200412" y="3259686"/>
              <a:ext cx="379808" cy="340890"/>
            </a:xfrm>
            <a:custGeom>
              <a:avLst/>
              <a:gdLst>
                <a:gd name="connsiteX0" fmla="*/ 183091 w 379808"/>
                <a:gd name="connsiteY0" fmla="*/ 0 h 340890"/>
                <a:gd name="connsiteX1" fmla="*/ 5539 w 379808"/>
                <a:gd name="connsiteY1" fmla="*/ 0 h 340890"/>
                <a:gd name="connsiteX2" fmla="*/ 0 w 379808"/>
                <a:gd name="connsiteY2" fmla="*/ 5238 h 340890"/>
                <a:gd name="connsiteX3" fmla="*/ 0 w 379808"/>
                <a:gd name="connsiteY3" fmla="*/ 335643 h 340890"/>
                <a:gd name="connsiteX4" fmla="*/ 5539 w 379808"/>
                <a:gd name="connsiteY4" fmla="*/ 340891 h 340890"/>
                <a:gd name="connsiteX5" fmla="*/ 183091 w 379808"/>
                <a:gd name="connsiteY5" fmla="*/ 340891 h 340890"/>
                <a:gd name="connsiteX6" fmla="*/ 379809 w 379808"/>
                <a:gd name="connsiteY6" fmla="*/ 170431 h 340890"/>
                <a:gd name="connsiteX7" fmla="*/ 183091 w 379808"/>
                <a:gd name="connsiteY7" fmla="*/ 0 h 340890"/>
                <a:gd name="connsiteX8" fmla="*/ 176257 w 379808"/>
                <a:gd name="connsiteY8" fmla="*/ 286332 h 340890"/>
                <a:gd name="connsiteX9" fmla="*/ 75736 w 379808"/>
                <a:gd name="connsiteY9" fmla="*/ 286332 h 340890"/>
                <a:gd name="connsiteX10" fmla="*/ 75736 w 379808"/>
                <a:gd name="connsiteY10" fmla="*/ 54549 h 340890"/>
                <a:gd name="connsiteX11" fmla="*/ 176257 w 379808"/>
                <a:gd name="connsiteY11" fmla="*/ 54549 h 340890"/>
                <a:gd name="connsiteX12" fmla="*/ 301817 w 379808"/>
                <a:gd name="connsiteY12" fmla="*/ 170431 h 340890"/>
                <a:gd name="connsiteX13" fmla="*/ 176257 w 379808"/>
                <a:gd name="connsiteY13" fmla="*/ 286332 h 34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808" h="340890">
                  <a:moveTo>
                    <a:pt x="183091" y="0"/>
                  </a:moveTo>
                  <a:lnTo>
                    <a:pt x="5539" y="0"/>
                  </a:lnTo>
                  <a:cubicBezTo>
                    <a:pt x="2529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39" y="340891"/>
                    <a:pt x="5539" y="340891"/>
                  </a:cubicBezTo>
                  <a:lnTo>
                    <a:pt x="183091" y="340891"/>
                  </a:lnTo>
                  <a:cubicBezTo>
                    <a:pt x="355896" y="340891"/>
                    <a:pt x="379809" y="249752"/>
                    <a:pt x="379809" y="170431"/>
                  </a:cubicBezTo>
                  <a:cubicBezTo>
                    <a:pt x="379809" y="91129"/>
                    <a:pt x="355896" y="0"/>
                    <a:pt x="183091" y="0"/>
                  </a:cubicBezTo>
                  <a:close/>
                  <a:moveTo>
                    <a:pt x="176257" y="286332"/>
                  </a:moveTo>
                  <a:lnTo>
                    <a:pt x="75736" y="286332"/>
                  </a:lnTo>
                  <a:lnTo>
                    <a:pt x="75736" y="54549"/>
                  </a:lnTo>
                  <a:lnTo>
                    <a:pt x="176257" y="54549"/>
                  </a:lnTo>
                  <a:cubicBezTo>
                    <a:pt x="283052" y="54549"/>
                    <a:pt x="301817" y="81498"/>
                    <a:pt x="301817" y="170431"/>
                  </a:cubicBezTo>
                  <a:cubicBezTo>
                    <a:pt x="301827" y="259383"/>
                    <a:pt x="283052" y="286332"/>
                    <a:pt x="176257" y="286332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1" name="Kombinationstegning 20">
              <a:extLst>
                <a:ext uri="{FF2B5EF4-FFF2-40B4-BE49-F238E27FC236}">
                  <a16:creationId xmlns:a16="http://schemas.microsoft.com/office/drawing/2014/main" id="{64FCD654-BBB7-83AD-C374-3F0A0C98688A}"/>
                </a:ext>
              </a:extLst>
            </p:cNvPr>
            <p:cNvSpPr/>
            <p:nvPr/>
          </p:nvSpPr>
          <p:spPr>
            <a:xfrm>
              <a:off x="9442480" y="3259676"/>
              <a:ext cx="350102" cy="340900"/>
            </a:xfrm>
            <a:custGeom>
              <a:avLst/>
              <a:gdLst>
                <a:gd name="connsiteX0" fmla="*/ 344573 w 350102"/>
                <a:gd name="connsiteY0" fmla="*/ 10 h 340900"/>
                <a:gd name="connsiteX1" fmla="*/ 291327 w 350102"/>
                <a:gd name="connsiteY1" fmla="*/ 10 h 340900"/>
                <a:gd name="connsiteX2" fmla="*/ 285778 w 350102"/>
                <a:gd name="connsiteY2" fmla="*/ 5248 h 340900"/>
                <a:gd name="connsiteX3" fmla="*/ 285778 w 350102"/>
                <a:gd name="connsiteY3" fmla="*/ 243163 h 340900"/>
                <a:gd name="connsiteX4" fmla="*/ 71040 w 350102"/>
                <a:gd name="connsiteY4" fmla="*/ 1642 h 340900"/>
                <a:gd name="connsiteX5" fmla="*/ 67305 w 350102"/>
                <a:gd name="connsiteY5" fmla="*/ 0 h 340900"/>
                <a:gd name="connsiteX6" fmla="*/ 5599 w 350102"/>
                <a:gd name="connsiteY6" fmla="*/ 0 h 340900"/>
                <a:gd name="connsiteX7" fmla="*/ 0 w 350102"/>
                <a:gd name="connsiteY7" fmla="*/ 5238 h 340900"/>
                <a:gd name="connsiteX8" fmla="*/ 0 w 350102"/>
                <a:gd name="connsiteY8" fmla="*/ 335643 h 340900"/>
                <a:gd name="connsiteX9" fmla="*/ 5599 w 350102"/>
                <a:gd name="connsiteY9" fmla="*/ 340891 h 340900"/>
                <a:gd name="connsiteX10" fmla="*/ 58795 w 350102"/>
                <a:gd name="connsiteY10" fmla="*/ 340891 h 340900"/>
                <a:gd name="connsiteX11" fmla="*/ 64344 w 350102"/>
                <a:gd name="connsiteY11" fmla="*/ 335643 h 340900"/>
                <a:gd name="connsiteX12" fmla="*/ 64344 w 350102"/>
                <a:gd name="connsiteY12" fmla="*/ 97757 h 340900"/>
                <a:gd name="connsiteX13" fmla="*/ 279141 w 350102"/>
                <a:gd name="connsiteY13" fmla="*/ 339258 h 340900"/>
                <a:gd name="connsiteX14" fmla="*/ 282876 w 350102"/>
                <a:gd name="connsiteY14" fmla="*/ 340901 h 340900"/>
                <a:gd name="connsiteX15" fmla="*/ 344563 w 350102"/>
                <a:gd name="connsiteY15" fmla="*/ 340901 h 340900"/>
                <a:gd name="connsiteX16" fmla="*/ 350102 w 350102"/>
                <a:gd name="connsiteY16" fmla="*/ 335653 h 340900"/>
                <a:gd name="connsiteX17" fmla="*/ 350102 w 350102"/>
                <a:gd name="connsiteY17" fmla="*/ 5248 h 340900"/>
                <a:gd name="connsiteX18" fmla="*/ 344573 w 350102"/>
                <a:gd name="connsiteY18" fmla="*/ 10 h 34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50102" h="340900">
                  <a:moveTo>
                    <a:pt x="344573" y="10"/>
                  </a:moveTo>
                  <a:lnTo>
                    <a:pt x="291327" y="10"/>
                  </a:lnTo>
                  <a:cubicBezTo>
                    <a:pt x="288317" y="10"/>
                    <a:pt x="285778" y="2362"/>
                    <a:pt x="285778" y="5248"/>
                  </a:cubicBezTo>
                  <a:lnTo>
                    <a:pt x="285778" y="243163"/>
                  </a:lnTo>
                  <a:lnTo>
                    <a:pt x="71040" y="1642"/>
                  </a:lnTo>
                  <a:cubicBezTo>
                    <a:pt x="70079" y="641"/>
                    <a:pt x="68766" y="0"/>
                    <a:pt x="67305" y="0"/>
                  </a:cubicBezTo>
                  <a:lnTo>
                    <a:pt x="5599" y="0"/>
                  </a:lnTo>
                  <a:cubicBezTo>
                    <a:pt x="2540" y="0"/>
                    <a:pt x="0" y="2352"/>
                    <a:pt x="0" y="5238"/>
                  </a:cubicBezTo>
                  <a:lnTo>
                    <a:pt x="0" y="335643"/>
                  </a:lnTo>
                  <a:cubicBezTo>
                    <a:pt x="0" y="338529"/>
                    <a:pt x="2540" y="340891"/>
                    <a:pt x="5599" y="340891"/>
                  </a:cubicBezTo>
                  <a:lnTo>
                    <a:pt x="58795" y="340891"/>
                  </a:lnTo>
                  <a:cubicBezTo>
                    <a:pt x="61834" y="340891"/>
                    <a:pt x="64344" y="338529"/>
                    <a:pt x="64344" y="335643"/>
                  </a:cubicBezTo>
                  <a:lnTo>
                    <a:pt x="64344" y="97757"/>
                  </a:lnTo>
                  <a:lnTo>
                    <a:pt x="279141" y="339258"/>
                  </a:lnTo>
                  <a:cubicBezTo>
                    <a:pt x="280092" y="340259"/>
                    <a:pt x="281416" y="340901"/>
                    <a:pt x="282876" y="340901"/>
                  </a:cubicBezTo>
                  <a:lnTo>
                    <a:pt x="344563" y="340901"/>
                  </a:lnTo>
                  <a:cubicBezTo>
                    <a:pt x="347593" y="340901"/>
                    <a:pt x="350102" y="338539"/>
                    <a:pt x="350102" y="335653"/>
                  </a:cubicBezTo>
                  <a:lnTo>
                    <a:pt x="350102" y="5248"/>
                  </a:lnTo>
                  <a:cubicBezTo>
                    <a:pt x="350122" y="2362"/>
                    <a:pt x="347613" y="10"/>
                    <a:pt x="344573" y="10"/>
                  </a:cubicBezTo>
                  <a:close/>
                </a:path>
              </a:pathLst>
            </a:custGeom>
            <a:grpFill/>
            <a:ln w="9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  <p:grpSp>
        <p:nvGrpSpPr>
          <p:cNvPr id="29" name="5th">
            <a:extLst>
              <a:ext uri="{FF2B5EF4-FFF2-40B4-BE49-F238E27FC236}">
                <a16:creationId xmlns:a16="http://schemas.microsoft.com/office/drawing/2014/main" id="{DC5BD702-D7AB-2FD1-1EEF-6EA3B0C3D59B}"/>
              </a:ext>
            </a:extLst>
          </p:cNvPr>
          <p:cNvGrpSpPr/>
          <p:nvPr userDrawn="1"/>
        </p:nvGrpSpPr>
        <p:grpSpPr>
          <a:xfrm>
            <a:off x="6086421" y="3259676"/>
            <a:ext cx="8670331" cy="6590203"/>
            <a:chOff x="7253090" y="2911508"/>
            <a:chExt cx="5505505" cy="4184661"/>
          </a:xfrm>
        </p:grpSpPr>
        <p:sp>
          <p:nvSpPr>
            <p:cNvPr id="26" name="Kombinationstegning 25">
              <a:extLst>
                <a:ext uri="{FF2B5EF4-FFF2-40B4-BE49-F238E27FC236}">
                  <a16:creationId xmlns:a16="http://schemas.microsoft.com/office/drawing/2014/main" id="{73AC03EB-A0E4-90B2-7C17-06293C9D3DC6}"/>
                </a:ext>
              </a:extLst>
            </p:cNvPr>
            <p:cNvSpPr/>
            <p:nvPr/>
          </p:nvSpPr>
          <p:spPr>
            <a:xfrm>
              <a:off x="7253090" y="3371288"/>
              <a:ext cx="3347133" cy="3724881"/>
            </a:xfrm>
            <a:custGeom>
              <a:avLst/>
              <a:gdLst>
                <a:gd name="connsiteX0" fmla="*/ 3347134 w 3347133"/>
                <a:gd name="connsiteY0" fmla="*/ 3476547 h 3724881"/>
                <a:gd name="connsiteX1" fmla="*/ 3229237 w 3347133"/>
                <a:gd name="connsiteY1" fmla="*/ 3466162 h 3724881"/>
                <a:gd name="connsiteX2" fmla="*/ 1042780 w 3347133"/>
                <a:gd name="connsiteY2" fmla="*/ 1522854 h 3724881"/>
                <a:gd name="connsiteX3" fmla="*/ 1678098 w 3347133"/>
                <a:gd name="connsiteY3" fmla="*/ 0 h 3724881"/>
                <a:gd name="connsiteX4" fmla="*/ 1795 w 3347133"/>
                <a:gd name="connsiteY4" fmla="*/ 1781543 h 3724881"/>
                <a:gd name="connsiteX5" fmla="*/ 2230776 w 3347133"/>
                <a:gd name="connsiteY5" fmla="*/ 3714133 h 3724881"/>
                <a:gd name="connsiteX6" fmla="*/ 3347134 w 3347133"/>
                <a:gd name="connsiteY6" fmla="*/ 3476547 h 37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7133" h="3724881">
                  <a:moveTo>
                    <a:pt x="3347134" y="3476547"/>
                  </a:moveTo>
                  <a:cubicBezTo>
                    <a:pt x="3307759" y="3473846"/>
                    <a:pt x="3268441" y="3470480"/>
                    <a:pt x="3229237" y="3466162"/>
                  </a:cubicBezTo>
                  <a:cubicBezTo>
                    <a:pt x="1840600" y="3314277"/>
                    <a:pt x="1087395" y="2534329"/>
                    <a:pt x="1042780" y="1522854"/>
                  </a:cubicBezTo>
                  <a:cubicBezTo>
                    <a:pt x="1017944" y="960234"/>
                    <a:pt x="1257561" y="385035"/>
                    <a:pt x="1678098" y="0"/>
                  </a:cubicBezTo>
                  <a:cubicBezTo>
                    <a:pt x="638519" y="20430"/>
                    <a:pt x="-39605" y="843091"/>
                    <a:pt x="1795" y="1781543"/>
                  </a:cubicBezTo>
                  <a:cubicBezTo>
                    <a:pt x="46406" y="2793018"/>
                    <a:pt x="842143" y="3562248"/>
                    <a:pt x="2230776" y="3714133"/>
                  </a:cubicBezTo>
                  <a:cubicBezTo>
                    <a:pt x="2633856" y="3758195"/>
                    <a:pt x="3021055" y="3664402"/>
                    <a:pt x="3347134" y="3476547"/>
                  </a:cubicBez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7" name="Kombinationstegning 26">
              <a:extLst>
                <a:ext uri="{FF2B5EF4-FFF2-40B4-BE49-F238E27FC236}">
                  <a16:creationId xmlns:a16="http://schemas.microsoft.com/office/drawing/2014/main" id="{1AF24F51-0F39-7105-34F8-8E4A12BE2A35}"/>
                </a:ext>
              </a:extLst>
            </p:cNvPr>
            <p:cNvSpPr/>
            <p:nvPr/>
          </p:nvSpPr>
          <p:spPr>
            <a:xfrm>
              <a:off x="8931207" y="2911508"/>
              <a:ext cx="3827388" cy="3943399"/>
            </a:xfrm>
            <a:custGeom>
              <a:avLst/>
              <a:gdLst>
                <a:gd name="connsiteX0" fmla="*/ 585074 w 3827388"/>
                <a:gd name="connsiteY0" fmla="*/ 528048 h 3943399"/>
                <a:gd name="connsiteX1" fmla="*/ 2551017 w 3827388"/>
                <a:gd name="connsiteY1" fmla="*/ 2132065 h 3943399"/>
                <a:gd name="connsiteX2" fmla="*/ 1669036 w 3827388"/>
                <a:gd name="connsiteY2" fmla="*/ 3936347 h 3943399"/>
                <a:gd name="connsiteX3" fmla="*/ 3809081 w 3827388"/>
                <a:gd name="connsiteY3" fmla="*/ 2472422 h 3943399"/>
                <a:gd name="connsiteX4" fmla="*/ 1647071 w 3827388"/>
                <a:gd name="connsiteY4" fmla="*/ 59326 h 3943399"/>
                <a:gd name="connsiteX5" fmla="*/ 0 w 3827388"/>
                <a:gd name="connsiteY5" fmla="*/ 459797 h 3943399"/>
                <a:gd name="connsiteX6" fmla="*/ 585017 w 3827388"/>
                <a:gd name="connsiteY6" fmla="*/ 528048 h 3943399"/>
                <a:gd name="connsiteX7" fmla="*/ 585074 w 3827388"/>
                <a:gd name="connsiteY7" fmla="*/ 528048 h 3943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27388" h="3943399">
                  <a:moveTo>
                    <a:pt x="585074" y="528048"/>
                  </a:moveTo>
                  <a:cubicBezTo>
                    <a:pt x="1731898" y="811493"/>
                    <a:pt x="2373186" y="1203942"/>
                    <a:pt x="2551017" y="2132065"/>
                  </a:cubicBezTo>
                  <a:cubicBezTo>
                    <a:pt x="2692961" y="2873058"/>
                    <a:pt x="2293029" y="3576902"/>
                    <a:pt x="1669036" y="3936347"/>
                  </a:cubicBezTo>
                  <a:cubicBezTo>
                    <a:pt x="2808823" y="4014695"/>
                    <a:pt x="3989165" y="3434784"/>
                    <a:pt x="3809081" y="2472422"/>
                  </a:cubicBezTo>
                  <a:cubicBezTo>
                    <a:pt x="3635311" y="1543566"/>
                    <a:pt x="2793895" y="342771"/>
                    <a:pt x="1647071" y="59326"/>
                  </a:cubicBezTo>
                  <a:cubicBezTo>
                    <a:pt x="978749" y="-105857"/>
                    <a:pt x="405333" y="88681"/>
                    <a:pt x="0" y="459797"/>
                  </a:cubicBezTo>
                  <a:cubicBezTo>
                    <a:pt x="184362" y="456149"/>
                    <a:pt x="379935" y="477309"/>
                    <a:pt x="585017" y="528048"/>
                  </a:cubicBezTo>
                  <a:lnTo>
                    <a:pt x="585074" y="528048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  <p:sp>
          <p:nvSpPr>
            <p:cNvPr id="28" name="Kombinationstegning 27">
              <a:extLst>
                <a:ext uri="{FF2B5EF4-FFF2-40B4-BE49-F238E27FC236}">
                  <a16:creationId xmlns:a16="http://schemas.microsoft.com/office/drawing/2014/main" id="{BF2D0CD9-23B9-1E65-77ED-8F3250B5DB02}"/>
                </a:ext>
              </a:extLst>
            </p:cNvPr>
            <p:cNvSpPr/>
            <p:nvPr/>
          </p:nvSpPr>
          <p:spPr>
            <a:xfrm>
              <a:off x="8294169" y="3370916"/>
              <a:ext cx="3216671" cy="3476938"/>
            </a:xfrm>
            <a:custGeom>
              <a:avLst/>
              <a:gdLst>
                <a:gd name="connsiteX0" fmla="*/ 1701 w 3216671"/>
                <a:gd name="connsiteY0" fmla="*/ 1523245 h 3476938"/>
                <a:gd name="connsiteX1" fmla="*/ 2188158 w 3216671"/>
                <a:gd name="connsiteY1" fmla="*/ 3466553 h 3476938"/>
                <a:gd name="connsiteX2" fmla="*/ 2306055 w 3216671"/>
                <a:gd name="connsiteY2" fmla="*/ 3476939 h 3476938"/>
                <a:gd name="connsiteX3" fmla="*/ 3188025 w 3216671"/>
                <a:gd name="connsiteY3" fmla="*/ 1672657 h 3476938"/>
                <a:gd name="connsiteX4" fmla="*/ 1222093 w 3216671"/>
                <a:gd name="connsiteY4" fmla="*/ 68640 h 3476938"/>
                <a:gd name="connsiteX5" fmla="*/ 637076 w 3216671"/>
                <a:gd name="connsiteY5" fmla="*/ 389 h 3476938"/>
                <a:gd name="connsiteX6" fmla="*/ 1758 w 3216671"/>
                <a:gd name="connsiteY6" fmla="*/ 1523245 h 3476938"/>
                <a:gd name="connsiteX7" fmla="*/ 1701 w 3216671"/>
                <a:gd name="connsiteY7" fmla="*/ 1523245 h 3476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16671" h="3476938">
                  <a:moveTo>
                    <a:pt x="1701" y="1523245"/>
                  </a:moveTo>
                  <a:cubicBezTo>
                    <a:pt x="46316" y="2534720"/>
                    <a:pt x="799521" y="3314668"/>
                    <a:pt x="2188158" y="3466553"/>
                  </a:cubicBezTo>
                  <a:cubicBezTo>
                    <a:pt x="2227361" y="3470871"/>
                    <a:pt x="2266680" y="3474238"/>
                    <a:pt x="2306055" y="3476939"/>
                  </a:cubicBezTo>
                  <a:cubicBezTo>
                    <a:pt x="2930048" y="3117494"/>
                    <a:pt x="3329970" y="2413650"/>
                    <a:pt x="3188025" y="1672657"/>
                  </a:cubicBezTo>
                  <a:cubicBezTo>
                    <a:pt x="3010205" y="744533"/>
                    <a:pt x="2368916" y="352085"/>
                    <a:pt x="1222093" y="68640"/>
                  </a:cubicBezTo>
                  <a:cubicBezTo>
                    <a:pt x="1016945" y="17957"/>
                    <a:pt x="821438" y="-3203"/>
                    <a:pt x="637076" y="389"/>
                  </a:cubicBezTo>
                  <a:cubicBezTo>
                    <a:pt x="216539" y="385424"/>
                    <a:pt x="-23078" y="960625"/>
                    <a:pt x="1758" y="1523245"/>
                  </a:cubicBezTo>
                  <a:lnTo>
                    <a:pt x="1701" y="1523245"/>
                  </a:lnTo>
                  <a:close/>
                </a:path>
              </a:pathLst>
            </a:custGeom>
            <a:noFill/>
            <a:ln w="9509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2691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4" name="Pladsholder til billede 10">
            <a:extLst>
              <a:ext uri="{FF2B5EF4-FFF2-40B4-BE49-F238E27FC236}">
                <a16:creationId xmlns:a16="http://schemas.microsoft.com/office/drawing/2014/main" id="{64C28350-20A5-5BD8-989F-60B24E0BB4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/>
            </a:bgClr>
          </a:patt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757612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5716283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64CA19A-C98D-9A20-64BA-C8CA14D8E1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786" y="1300480"/>
            <a:ext cx="5716283" cy="5006385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Indsæt brødtekst</a:t>
            </a:r>
          </a:p>
        </p:txBody>
      </p:sp>
      <p:sp>
        <p:nvSpPr>
          <p:cNvPr id="5" name="Pladsholder til billede 10">
            <a:extLst>
              <a:ext uri="{FF2B5EF4-FFF2-40B4-BE49-F238E27FC236}">
                <a16:creationId xmlns:a16="http://schemas.microsoft.com/office/drawing/2014/main" id="{14F3F015-9388-28F8-329E-8D1398B0B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77361" y="-21021"/>
            <a:ext cx="5056680" cy="6921063"/>
          </a:xfrm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chemeClr val="bg1"/>
            </a:fgClr>
            <a:bgClr>
              <a:schemeClr val="accent1"/>
            </a:bgClr>
          </a:patt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  <a:p>
            <a:endParaRPr lang="da-DK"/>
          </a:p>
          <a:p>
            <a:r>
              <a:rPr lang="da-DK"/>
              <a:t>Indsæt billede her</a:t>
            </a:r>
          </a:p>
        </p:txBody>
      </p:sp>
    </p:spTree>
    <p:extLst>
      <p:ext uri="{BB962C8B-B14F-4D97-AF65-F5344CB8AC3E}">
        <p14:creationId xmlns:p14="http://schemas.microsoft.com/office/powerpoint/2010/main" val="2405598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5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DBC8495-06E8-BB61-712A-C74210F9700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3585380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8333999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5" name="Pladsholder til indhold 5">
            <a:extLst>
              <a:ext uri="{FF2B5EF4-FFF2-40B4-BE49-F238E27FC236}">
                <a16:creationId xmlns:a16="http://schemas.microsoft.com/office/drawing/2014/main" id="{3CB90E3C-92E8-C0B2-8F8E-1BC0B54D48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2150" y="1300163"/>
            <a:ext cx="10802938" cy="50069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Indsæt indhold</a:t>
            </a:r>
          </a:p>
        </p:txBody>
      </p:sp>
    </p:spTree>
    <p:extLst>
      <p:ext uri="{BB962C8B-B14F-4D97-AF65-F5344CB8AC3E}">
        <p14:creationId xmlns:p14="http://schemas.microsoft.com/office/powerpoint/2010/main" val="474615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F07C1-A205-03F7-3A20-EE2FD2CBDC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786" y="551135"/>
            <a:ext cx="10806428" cy="5909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3600" b="1" i="0">
                <a:latin typeface="Avenir Next LT Pro Demi" panose="020B0504020202020204" pitchFamily="34" charset="77"/>
              </a:defRPr>
            </a:lvl1pPr>
          </a:lstStyle>
          <a:p>
            <a:r>
              <a:rPr lang="da-DK"/>
              <a:t>Slidetitel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6BE239F4-7053-74E5-A04A-6293BDDD58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68096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  <p:sp>
        <p:nvSpPr>
          <p:cNvPr id="8" name="Pladsholder til indhold 6">
            <a:extLst>
              <a:ext uri="{FF2B5EF4-FFF2-40B4-BE49-F238E27FC236}">
                <a16:creationId xmlns:a16="http://schemas.microsoft.com/office/drawing/2014/main" id="{50E2878E-441C-A1BC-C4F4-DD9D9113B7D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6688" y="1300480"/>
            <a:ext cx="5031118" cy="50063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da-DK"/>
              <a:t>Indsæt indhold</a:t>
            </a:r>
          </a:p>
          <a:p>
            <a:pPr lvl="0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5733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2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6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9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dk/deltid-og-merarbej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hyperlink" Target="https://sl.dk/arbejdsliv-og-vilkaar/arbejdsmiljoe/arbejdsmiljoeundersoegelse-202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sl.dk/arbejdsmiljoerepraesentant/#kompetenceudvikling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84CF0BD1-A142-D773-01E6-E95FC857A0FB}"/>
              </a:ext>
            </a:extLst>
          </p:cNvPr>
          <p:cNvSpPr txBox="1"/>
          <p:nvPr/>
        </p:nvSpPr>
        <p:spPr>
          <a:xfrm>
            <a:off x="1718140" y="3127598"/>
            <a:ext cx="8549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Arbejdsmiljørepræsentant (AMR) netværksmøde Bornholm </a:t>
            </a:r>
          </a:p>
        </p:txBody>
      </p:sp>
    </p:spTree>
    <p:extLst>
      <p:ext uri="{BB962C8B-B14F-4D97-AF65-F5344CB8AC3E}">
        <p14:creationId xmlns:p14="http://schemas.microsoft.com/office/powerpoint/2010/main" val="208099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F4CC21-D937-AD6C-4D7D-EB1251C8E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3C6E38F-EAF6-5F6A-8C74-B42FCE68ED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9:00 -12:00</a:t>
            </a:r>
          </a:p>
          <a:p>
            <a:r>
              <a:rPr lang="en-US" sz="2000" b="1" dirty="0" err="1"/>
              <a:t>Nyt</a:t>
            </a:r>
            <a:r>
              <a:rPr lang="en-US" sz="2000" b="1" dirty="0"/>
              <a:t> </a:t>
            </a:r>
            <a:r>
              <a:rPr lang="en-US" sz="2000" b="1" dirty="0" err="1"/>
              <a:t>fra</a:t>
            </a:r>
            <a:r>
              <a:rPr lang="en-US" sz="2000" b="1" dirty="0"/>
              <a:t> </a:t>
            </a:r>
            <a:r>
              <a:rPr lang="en-US" sz="2000" b="1" dirty="0" err="1"/>
              <a:t>Kredskontoret</a:t>
            </a:r>
            <a:endParaRPr lang="en-US" sz="2000" b="1" dirty="0"/>
          </a:p>
          <a:p>
            <a:r>
              <a:rPr lang="en-US" sz="2000" b="1" dirty="0"/>
              <a:t>Advisory board </a:t>
            </a:r>
          </a:p>
          <a:p>
            <a:r>
              <a:rPr lang="en-US" sz="2000" b="1" dirty="0" err="1"/>
              <a:t>Kompetenceudviklingsplan</a:t>
            </a:r>
            <a:endParaRPr lang="en-US" sz="2000" b="1" dirty="0"/>
          </a:p>
          <a:p>
            <a:r>
              <a:rPr lang="en-US" sz="2000" b="1" dirty="0"/>
              <a:t>AMR </a:t>
            </a:r>
            <a:r>
              <a:rPr lang="en-US" sz="2000" b="1" dirty="0" err="1"/>
              <a:t>runde</a:t>
            </a:r>
            <a:endParaRPr lang="en-US" sz="2000" b="1" dirty="0"/>
          </a:p>
          <a:p>
            <a:r>
              <a:rPr lang="en-US" sz="2000" b="1" dirty="0"/>
              <a:t>TRIO </a:t>
            </a:r>
            <a:r>
              <a:rPr lang="en-US" sz="2000" b="1" dirty="0" err="1"/>
              <a:t>dag</a:t>
            </a:r>
            <a:endParaRPr lang="en-US" sz="2000" b="1" dirty="0"/>
          </a:p>
          <a:p>
            <a:r>
              <a:rPr lang="en-US" sz="2000" b="1" dirty="0" err="1"/>
              <a:t>Næste</a:t>
            </a:r>
            <a:r>
              <a:rPr lang="en-US" sz="2000" b="1" dirty="0"/>
              <a:t> </a:t>
            </a:r>
            <a:r>
              <a:rPr lang="en-US" sz="2000" b="1" dirty="0" err="1"/>
              <a:t>møde</a:t>
            </a:r>
            <a:r>
              <a:rPr lang="en-US" sz="2000" b="1" dirty="0"/>
              <a:t> </a:t>
            </a:r>
            <a:r>
              <a:rPr lang="en-US" sz="2000" b="1" dirty="0" err="1"/>
              <a:t>dato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577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A2FC7-44F1-30DE-254C-EEB826B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7E2E3-4F12-C024-8AB3-6001EE2ED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Nyt fra kredskontoret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79CADCDD-23BC-9152-8170-5008CB6B3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46" y="1357275"/>
            <a:ext cx="6726100" cy="50063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OK26 – Dato </a:t>
            </a:r>
            <a:r>
              <a:rPr lang="da-DK"/>
              <a:t>for arrangement HUSK</a:t>
            </a:r>
            <a:endParaRPr lang="da-DK" dirty="0"/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Deltid EU dom - </a:t>
            </a:r>
            <a:r>
              <a:rPr lang="da-DK" dirty="0">
                <a:hlinkClick r:id="rId3"/>
              </a:rPr>
              <a:t>Deltid og merarbejde</a:t>
            </a:r>
            <a:r>
              <a:rPr lang="da-DK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>
                <a:hlinkClick r:id="rId4"/>
              </a:rPr>
              <a:t>Arbejdsmiljø undersøgelsen</a:t>
            </a:r>
            <a:endParaRPr lang="da-DK" dirty="0"/>
          </a:p>
          <a:p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Cafemøder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dirty="0"/>
              <a:t>23. marts – Beredskab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dirty="0"/>
              <a:t>27. april. – Retten på Bornholm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da-DK" dirty="0"/>
              <a:t>01. juni – Nogle forslag?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  <a:p>
            <a:pPr marL="457200" indent="-457200">
              <a:buAutoNum type="alphaLcPeriod"/>
            </a:pPr>
            <a:endParaRPr lang="da-DK" dirty="0"/>
          </a:p>
        </p:txBody>
      </p:sp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251BD747-3202-4989-B9C2-8C83D476D0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l="6160" r="6160"/>
          <a:stretch/>
        </p:blipFill>
        <p:spPr>
          <a:xfrm>
            <a:off x="7177088" y="-20638"/>
            <a:ext cx="5056187" cy="6919913"/>
          </a:xfrm>
        </p:spPr>
      </p:pic>
    </p:spTree>
    <p:extLst>
      <p:ext uri="{BB962C8B-B14F-4D97-AF65-F5344CB8AC3E}">
        <p14:creationId xmlns:p14="http://schemas.microsoft.com/office/powerpoint/2010/main" val="2987185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54FE2F-0621-2495-0777-9DF9CCBBE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14744A8-0C01-3431-BABF-F42B50B20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6957" y="2445249"/>
            <a:ext cx="5716283" cy="590931"/>
          </a:xfrm>
        </p:spPr>
        <p:txBody>
          <a:bodyPr wrap="square" anchor="t">
            <a:noAutofit/>
          </a:bodyPr>
          <a:lstStyle/>
          <a:p>
            <a:r>
              <a:rPr lang="en-US" sz="4800" dirty="0"/>
              <a:t>Advisory Board</a:t>
            </a:r>
            <a:br>
              <a:rPr lang="en-US" sz="4800" dirty="0"/>
            </a:br>
            <a:r>
              <a:rPr lang="en-US" sz="4800" dirty="0"/>
              <a:t> </a:t>
            </a:r>
            <a:br>
              <a:rPr lang="en-US" sz="4800" dirty="0"/>
            </a:br>
            <a:br>
              <a:rPr lang="en-US" sz="4800" dirty="0"/>
            </a:br>
            <a:endParaRPr lang="da-DK" sz="4800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0796AAA-F769-6717-BC37-2621DE5E0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644" y="3429000"/>
            <a:ext cx="5716283" cy="5006385"/>
          </a:xfrm>
        </p:spPr>
        <p:txBody>
          <a:bodyPr/>
          <a:lstStyle/>
          <a:p>
            <a:r>
              <a:rPr lang="da-DK" b="1" dirty="0">
                <a:latin typeface="Calibri" panose="020F0502020204030204" pitchFamily="34" charset="0"/>
              </a:rPr>
              <a:t>Monika og Stine har været til </a:t>
            </a:r>
          </a:p>
          <a:p>
            <a:r>
              <a:rPr lang="da-DK" b="1" dirty="0">
                <a:latin typeface="Calibri" panose="020F0502020204030204" pitchFamily="34" charset="0"/>
              </a:rPr>
              <a:t>AMR </a:t>
            </a:r>
            <a:r>
              <a:rPr lang="da-DK" b="1" dirty="0" err="1">
                <a:latin typeface="Calibri" panose="020F0502020204030204" pitchFamily="34" charset="0"/>
              </a:rPr>
              <a:t>advisory</a:t>
            </a:r>
            <a:r>
              <a:rPr lang="da-DK" b="1" dirty="0">
                <a:latin typeface="Calibri" panose="020F0502020204030204" pitchFamily="34" charset="0"/>
              </a:rPr>
              <a:t> board i januar</a:t>
            </a:r>
            <a:endParaRPr lang="da-DK" dirty="0">
              <a:latin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8" name="Pladsholder til billede 3">
            <a:extLst>
              <a:ext uri="{FF2B5EF4-FFF2-40B4-BE49-F238E27FC236}">
                <a16:creationId xmlns:a16="http://schemas.microsoft.com/office/drawing/2014/main" id="{19380457-8A11-EDB8-457E-5AC324FF3F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4" r="25644"/>
          <a:stretch/>
        </p:blipFill>
        <p:spPr/>
      </p:pic>
    </p:spTree>
    <p:extLst>
      <p:ext uri="{BB962C8B-B14F-4D97-AF65-F5344CB8AC3E}">
        <p14:creationId xmlns:p14="http://schemas.microsoft.com/office/powerpoint/2010/main" val="1981044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ED0CCD-349F-5A8E-CDCA-9D0B13F8D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6099900" cy="1089529"/>
          </a:xfrm>
        </p:spPr>
        <p:txBody>
          <a:bodyPr/>
          <a:lstStyle/>
          <a:p>
            <a:r>
              <a:rPr lang="da-DK" dirty="0"/>
              <a:t>Kompetenceudviklingsplan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A7CB0E-E4BF-AE60-837A-941C41F5A8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Din arbejdsgiver skal sørge for, at du får en kompetenceudviklingsplan, som matcher de arbejdsmiljøbehov, der er på arbejdspladsen. Kompetenceplanen kan med fordel kobles til den årlige strategiske arbejdsmiljødrøftelse.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>
                <a:hlinkClick r:id="rId2"/>
              </a:rPr>
              <a:t>Læs mere her</a:t>
            </a:r>
            <a:endParaRPr lang="da-DK" dirty="0"/>
          </a:p>
        </p:txBody>
      </p:sp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DA46904B-E96F-E541-E874-5EECD0F073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6" r="25616"/>
          <a:stretch/>
        </p:blipFill>
        <p:spPr>
          <a:custGeom>
            <a:avLst/>
            <a:gdLst>
              <a:gd name="connsiteX0" fmla="*/ 0 w 4719637"/>
              <a:gd name="connsiteY0" fmla="*/ 0 h 6858000"/>
              <a:gd name="connsiteX1" fmla="*/ 4719637 w 4719637"/>
              <a:gd name="connsiteY1" fmla="*/ 0 h 6858000"/>
              <a:gd name="connsiteX2" fmla="*/ 4719637 w 4719637"/>
              <a:gd name="connsiteY2" fmla="*/ 6858000 h 6858000"/>
              <a:gd name="connsiteX3" fmla="*/ 0 w 4719637"/>
              <a:gd name="connsiteY3" fmla="*/ 6858000 h 6858000"/>
              <a:gd name="connsiteX4" fmla="*/ 0 w 4719637"/>
              <a:gd name="connsiteY4" fmla="*/ 0 h 6858000"/>
              <a:gd name="connsiteX0" fmla="*/ 1734207 w 4719637"/>
              <a:gd name="connsiteY0" fmla="*/ 0 h 6879021"/>
              <a:gd name="connsiteX1" fmla="*/ 4719637 w 4719637"/>
              <a:gd name="connsiteY1" fmla="*/ 21021 h 6879021"/>
              <a:gd name="connsiteX2" fmla="*/ 4719637 w 4719637"/>
              <a:gd name="connsiteY2" fmla="*/ 6879021 h 6879021"/>
              <a:gd name="connsiteX3" fmla="*/ 0 w 4719637"/>
              <a:gd name="connsiteY3" fmla="*/ 6879021 h 6879021"/>
              <a:gd name="connsiteX4" fmla="*/ 1734207 w 4719637"/>
              <a:gd name="connsiteY4" fmla="*/ 0 h 6879021"/>
              <a:gd name="connsiteX0" fmla="*/ 1250731 w 4236161"/>
              <a:gd name="connsiteY0" fmla="*/ 0 h 6900042"/>
              <a:gd name="connsiteX1" fmla="*/ 4236161 w 4236161"/>
              <a:gd name="connsiteY1" fmla="*/ 21021 h 6900042"/>
              <a:gd name="connsiteX2" fmla="*/ 4236161 w 4236161"/>
              <a:gd name="connsiteY2" fmla="*/ 6879021 h 6900042"/>
              <a:gd name="connsiteX3" fmla="*/ 0 w 4236161"/>
              <a:gd name="connsiteY3" fmla="*/ 6900042 h 6900042"/>
              <a:gd name="connsiteX4" fmla="*/ 1250731 w 4236161"/>
              <a:gd name="connsiteY4" fmla="*/ 0 h 6900042"/>
              <a:gd name="connsiteX0" fmla="*/ 1426307 w 4411737"/>
              <a:gd name="connsiteY0" fmla="*/ 0 h 6900042"/>
              <a:gd name="connsiteX1" fmla="*/ 4411737 w 4411737"/>
              <a:gd name="connsiteY1" fmla="*/ 21021 h 6900042"/>
              <a:gd name="connsiteX2" fmla="*/ 4411737 w 4411737"/>
              <a:gd name="connsiteY2" fmla="*/ 6879021 h 6900042"/>
              <a:gd name="connsiteX3" fmla="*/ 175576 w 4411737"/>
              <a:gd name="connsiteY3" fmla="*/ 6900042 h 6900042"/>
              <a:gd name="connsiteX4" fmla="*/ 1426307 w 4411737"/>
              <a:gd name="connsiteY4" fmla="*/ 0 h 6900042"/>
              <a:gd name="connsiteX0" fmla="*/ 1461650 w 4447080"/>
              <a:gd name="connsiteY0" fmla="*/ 0 h 6900042"/>
              <a:gd name="connsiteX1" fmla="*/ 4447080 w 4447080"/>
              <a:gd name="connsiteY1" fmla="*/ 21021 h 6900042"/>
              <a:gd name="connsiteX2" fmla="*/ 4447080 w 4447080"/>
              <a:gd name="connsiteY2" fmla="*/ 6879021 h 6900042"/>
              <a:gd name="connsiteX3" fmla="*/ 210919 w 4447080"/>
              <a:gd name="connsiteY3" fmla="*/ 6900042 h 6900042"/>
              <a:gd name="connsiteX4" fmla="*/ 1461650 w 4447080"/>
              <a:gd name="connsiteY4" fmla="*/ 0 h 6900042"/>
              <a:gd name="connsiteX0" fmla="*/ 1461650 w 5056680"/>
              <a:gd name="connsiteY0" fmla="*/ 0 h 6900042"/>
              <a:gd name="connsiteX1" fmla="*/ 5056680 w 5056680"/>
              <a:gd name="connsiteY1" fmla="*/ 21021 h 6900042"/>
              <a:gd name="connsiteX2" fmla="*/ 4447080 w 5056680"/>
              <a:gd name="connsiteY2" fmla="*/ 6879021 h 6900042"/>
              <a:gd name="connsiteX3" fmla="*/ 210919 w 5056680"/>
              <a:gd name="connsiteY3" fmla="*/ 6900042 h 6900042"/>
              <a:gd name="connsiteX4" fmla="*/ 1461650 w 5056680"/>
              <a:gd name="connsiteY4" fmla="*/ 0 h 6900042"/>
              <a:gd name="connsiteX0" fmla="*/ 1461650 w 5056680"/>
              <a:gd name="connsiteY0" fmla="*/ 0 h 6921063"/>
              <a:gd name="connsiteX1" fmla="*/ 5056680 w 5056680"/>
              <a:gd name="connsiteY1" fmla="*/ 21021 h 6921063"/>
              <a:gd name="connsiteX2" fmla="*/ 5046170 w 5056680"/>
              <a:gd name="connsiteY2" fmla="*/ 6921063 h 6921063"/>
              <a:gd name="connsiteX3" fmla="*/ 210919 w 5056680"/>
              <a:gd name="connsiteY3" fmla="*/ 6900042 h 6921063"/>
              <a:gd name="connsiteX4" fmla="*/ 1461650 w 5056680"/>
              <a:gd name="connsiteY4" fmla="*/ 0 h 692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6680" h="6921063">
                <a:moveTo>
                  <a:pt x="1461650" y="0"/>
                </a:moveTo>
                <a:lnTo>
                  <a:pt x="5056680" y="21021"/>
                </a:lnTo>
                <a:cubicBezTo>
                  <a:pt x="5053177" y="2321035"/>
                  <a:pt x="5049673" y="4621049"/>
                  <a:pt x="5046170" y="6921063"/>
                </a:cubicBezTo>
                <a:lnTo>
                  <a:pt x="210919" y="6900042"/>
                </a:lnTo>
                <a:cubicBezTo>
                  <a:pt x="-475757" y="2645104"/>
                  <a:pt x="666367" y="902138"/>
                  <a:pt x="1461650" y="0"/>
                </a:cubicBezTo>
                <a:close/>
              </a:path>
            </a:pathLst>
          </a:custGeom>
          <a:pattFill prst="pct5">
            <a:fgClr>
              <a:srgbClr val="2C2A2B"/>
            </a:fgClr>
            <a:bgClr>
              <a:srgbClr val="F3EFE9"/>
            </a:bgClr>
          </a:pattFill>
        </p:spPr>
      </p:pic>
    </p:spTree>
    <p:extLst>
      <p:ext uri="{BB962C8B-B14F-4D97-AF65-F5344CB8AC3E}">
        <p14:creationId xmlns:p14="http://schemas.microsoft.com/office/powerpoint/2010/main" val="271736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 descr="To kopper kaffe på træbord">
            <a:extLst>
              <a:ext uri="{FF2B5EF4-FFF2-40B4-BE49-F238E27FC236}">
                <a16:creationId xmlns:a16="http://schemas.microsoft.com/office/drawing/2014/main" id="{C7EADF4A-98FC-B001-CBEB-335FCA9B3A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1131" b="111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457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8BF41-DE1B-B9CF-39B0-6508933AF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D9E2D-F425-116E-989D-78AA29C9DB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wrap="square" anchor="t">
            <a:normAutofit/>
          </a:bodyPr>
          <a:lstStyle/>
          <a:p>
            <a:r>
              <a:rPr lang="da-DK" dirty="0"/>
              <a:t>Nyt fra AMR gruppen</a:t>
            </a:r>
          </a:p>
        </p:txBody>
      </p:sp>
      <p:pic>
        <p:nvPicPr>
          <p:cNvPr id="8" name="Pladsholder til billede 5">
            <a:extLst>
              <a:ext uri="{FF2B5EF4-FFF2-40B4-BE49-F238E27FC236}">
                <a16:creationId xmlns:a16="http://schemas.microsoft.com/office/drawing/2014/main" id="{5D1EB8F5-9C5C-B30A-1A9C-4F1A504216D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2600" r="22600"/>
          <a:stretch/>
        </p:blipFill>
        <p:spPr>
          <a:prstGeom prst="rect">
            <a:avLst/>
          </a:prstGeom>
          <a:noFill/>
        </p:spPr>
      </p:pic>
      <p:sp>
        <p:nvSpPr>
          <p:cNvPr id="4" name="Undertitel 3">
            <a:extLst>
              <a:ext uri="{FF2B5EF4-FFF2-40B4-BE49-F238E27FC236}">
                <a16:creationId xmlns:a16="http://schemas.microsoft.com/office/drawing/2014/main" id="{9D2BFFEC-3971-22CC-0CAB-CCFAD73C13D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7559" y="3923621"/>
            <a:ext cx="5735270" cy="192052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a-DK" dirty="0"/>
          </a:p>
          <a:p>
            <a:pPr marL="0" indent="0">
              <a:buNone/>
            </a:pPr>
            <a:r>
              <a:rPr lang="da-DK" dirty="0"/>
              <a:t>AMR byder ind med, hvad der fylder på arbejdspladserne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6613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40B29-574D-172F-56B2-8C0CAC0DA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3A569-C965-3E19-12F6-F9095248D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8716" y="551135"/>
            <a:ext cx="7038753" cy="840230"/>
          </a:xfrm>
        </p:spPr>
        <p:txBody>
          <a:bodyPr/>
          <a:lstStyle/>
          <a:p>
            <a:r>
              <a:rPr lang="da-DK" dirty="0"/>
              <a:t>Info om TRIO dag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95F396D9-B1F3-438E-DDEC-40FAE1A5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8716" y="2015890"/>
            <a:ext cx="7038753" cy="3572198"/>
          </a:xfrm>
        </p:spPr>
        <p:txBody>
          <a:bodyPr/>
          <a:lstStyle/>
          <a:p>
            <a:r>
              <a:rPr lang="da-DK" sz="3200" b="1" dirty="0"/>
              <a:t>18. maj – Er i tilmeldt?</a:t>
            </a:r>
          </a:p>
        </p:txBody>
      </p:sp>
    </p:spTree>
    <p:extLst>
      <p:ext uri="{BB962C8B-B14F-4D97-AF65-F5344CB8AC3E}">
        <p14:creationId xmlns:p14="http://schemas.microsoft.com/office/powerpoint/2010/main" val="3008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EC391-525F-024A-5507-A44B4C672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6B9C77-223C-A82A-0882-D4B1CD96F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786" y="551135"/>
            <a:ext cx="10806428" cy="590931"/>
          </a:xfrm>
        </p:spPr>
        <p:txBody>
          <a:bodyPr wrap="square" anchor="t">
            <a:normAutofit/>
          </a:bodyPr>
          <a:lstStyle/>
          <a:p>
            <a:r>
              <a:rPr lang="da-DK" dirty="0"/>
              <a:t>TR og AMR-møder 2026</a:t>
            </a:r>
          </a:p>
        </p:txBody>
      </p:sp>
      <p:sp>
        <p:nvSpPr>
          <p:cNvPr id="4" name="Undertitel 3">
            <a:extLst>
              <a:ext uri="{FF2B5EF4-FFF2-40B4-BE49-F238E27FC236}">
                <a16:creationId xmlns:a16="http://schemas.microsoft.com/office/drawing/2014/main" id="{46F9D40C-8020-CDEF-E89D-88D6250FE2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96687" y="1300480"/>
            <a:ext cx="5658677" cy="5006384"/>
          </a:xfrm>
        </p:spPr>
        <p:txBody>
          <a:bodyPr>
            <a:normAutofit/>
          </a:bodyPr>
          <a:lstStyle/>
          <a:p>
            <a:r>
              <a:rPr lang="da-DK" b="1" dirty="0"/>
              <a:t>9. marts: </a:t>
            </a:r>
            <a:r>
              <a:rPr lang="da-DK" dirty="0"/>
              <a:t>AMR-møde (mandag) </a:t>
            </a:r>
          </a:p>
          <a:p>
            <a:r>
              <a:rPr lang="da-DK" b="1" dirty="0"/>
              <a:t>23. marts: </a:t>
            </a:r>
            <a:r>
              <a:rPr lang="da-DK" dirty="0"/>
              <a:t>TR-møde (mandag)</a:t>
            </a:r>
          </a:p>
          <a:p>
            <a:r>
              <a:rPr lang="da-DK" b="1" dirty="0">
                <a:highlight>
                  <a:srgbClr val="FFFF00"/>
                </a:highlight>
              </a:rPr>
              <a:t>18. maj: </a:t>
            </a:r>
            <a:r>
              <a:rPr lang="da-DK" dirty="0">
                <a:highlight>
                  <a:srgbClr val="FFFF00"/>
                </a:highlight>
              </a:rPr>
              <a:t>TRIO-møde (Mandag)</a:t>
            </a:r>
          </a:p>
          <a:p>
            <a:r>
              <a:rPr lang="da-DK" b="1" dirty="0"/>
              <a:t>31 august : </a:t>
            </a:r>
            <a:r>
              <a:rPr lang="da-DK" dirty="0"/>
              <a:t>TR-møde (Mandag)</a:t>
            </a:r>
          </a:p>
          <a:p>
            <a:r>
              <a:rPr lang="da-DK" b="1" dirty="0"/>
              <a:t>21. september : </a:t>
            </a:r>
            <a:r>
              <a:rPr lang="da-DK" dirty="0"/>
              <a:t>AMR-møde (mandag)</a:t>
            </a:r>
          </a:p>
          <a:p>
            <a:r>
              <a:rPr lang="da-DK" b="1" dirty="0"/>
              <a:t>26. november</a:t>
            </a:r>
            <a:r>
              <a:rPr lang="da-DK" dirty="0"/>
              <a:t>: TR-møde (mandag)</a:t>
            </a:r>
          </a:p>
          <a:p>
            <a:r>
              <a:rPr lang="da-DK" b="1" dirty="0"/>
              <a:t>7. december</a:t>
            </a:r>
            <a:r>
              <a:rPr lang="da-DK" dirty="0"/>
              <a:t>: TR og AMR-møde, julefrokost (mandag)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FC341AC8-6261-8F09-430A-C55CD5A886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355364" y="1153299"/>
            <a:ext cx="5777087" cy="5006384"/>
          </a:xfrm>
        </p:spPr>
        <p:txBody>
          <a:bodyPr/>
          <a:lstStyle/>
          <a:p>
            <a:r>
              <a:rPr lang="da-DK" b="1" dirty="0"/>
              <a:t>Andre vigtige datoer 2026</a:t>
            </a:r>
          </a:p>
          <a:p>
            <a:endParaRPr lang="da-DK" b="1" dirty="0"/>
          </a:p>
          <a:p>
            <a:r>
              <a:rPr lang="da-DK" b="1" dirty="0"/>
              <a:t>16. april: </a:t>
            </a:r>
            <a:r>
              <a:rPr lang="da-DK" dirty="0"/>
              <a:t>Magt og Etik temadag kursus</a:t>
            </a:r>
          </a:p>
          <a:p>
            <a:r>
              <a:rPr lang="da-DK" b="1" dirty="0"/>
              <a:t>5. september: </a:t>
            </a:r>
            <a:r>
              <a:rPr lang="da-DK" dirty="0"/>
              <a:t>Spis din ø - </a:t>
            </a:r>
            <a:r>
              <a:rPr lang="da-DK" dirty="0" err="1"/>
              <a:t>NaturBH</a:t>
            </a:r>
            <a:endParaRPr lang="da-DK" dirty="0"/>
          </a:p>
          <a:p>
            <a:r>
              <a:rPr lang="da-DK" b="1" dirty="0"/>
              <a:t>10. september:</a:t>
            </a:r>
            <a:r>
              <a:rPr lang="da-DK" dirty="0"/>
              <a:t> Generalforsamling</a:t>
            </a:r>
          </a:p>
          <a:p>
            <a:r>
              <a:rPr lang="da-DK" b="1" dirty="0"/>
              <a:t>11 -13. november: </a:t>
            </a:r>
            <a:r>
              <a:rPr lang="da-DK" dirty="0"/>
              <a:t>Kongres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210053348"/>
      </p:ext>
    </p:extLst>
  </p:cSld>
  <p:clrMapOvr>
    <a:masterClrMapping/>
  </p:clrMapOvr>
</p:sld>
</file>

<file path=ppt/theme/theme1.xml><?xml version="1.0" encoding="utf-8"?>
<a:theme xmlns:a="http://schemas.openxmlformats.org/drawingml/2006/main" name="01 Forside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87D6027B-1311-44D5-90A8-A186EBFE1FDD}"/>
    </a:ext>
  </a:extLst>
</a:theme>
</file>

<file path=ppt/theme/theme2.xml><?xml version="1.0" encoding="utf-8"?>
<a:theme xmlns:a="http://schemas.openxmlformats.org/drawingml/2006/main" name="04 Contentslides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16AB551E-A020-41D9-8D2E-70040081071E}"/>
    </a:ext>
  </a:extLst>
</a:theme>
</file>

<file path=ppt/theme/theme3.xml><?xml version="1.0" encoding="utf-8"?>
<a:theme xmlns:a="http://schemas.openxmlformats.org/drawingml/2006/main" name="03 Agenda">
  <a:themeElements>
    <a:clrScheme name="Socialpædagogerne 2024">
      <a:dk1>
        <a:srgbClr val="2C2A2B"/>
      </a:dk1>
      <a:lt1>
        <a:srgbClr val="FFFFFF"/>
      </a:lt1>
      <a:dk2>
        <a:srgbClr val="D70043"/>
      </a:dk2>
      <a:lt2>
        <a:srgbClr val="F3EFE9"/>
      </a:lt2>
      <a:accent1>
        <a:srgbClr val="700023"/>
      </a:accent1>
      <a:accent2>
        <a:srgbClr val="076469"/>
      </a:accent2>
      <a:accent3>
        <a:srgbClr val="FCEBEB"/>
      </a:accent3>
      <a:accent4>
        <a:srgbClr val="D5E6F8"/>
      </a:accent4>
      <a:accent5>
        <a:srgbClr val="CEE3DF"/>
      </a:accent5>
      <a:accent6>
        <a:srgbClr val="6F7076"/>
      </a:accent6>
      <a:hlink>
        <a:srgbClr val="D60042"/>
      </a:hlink>
      <a:folHlink>
        <a:srgbClr val="7000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ul 1 slides" id="{A00F2B1A-5D8D-4708-9B30-661006F47CF8}" vid="{72AD63BC-73E3-4FC4-A1E0-938948B558F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b23e9-e882-411d-8b52-b6df0eacc60f">
      <Terms xmlns="http://schemas.microsoft.com/office/infopath/2007/PartnerControls"/>
    </lcf76f155ced4ddcb4097134ff3c332f>
    <TaxCatchAll xmlns="2de15023-09d3-4ed5-89b7-161bbed7aee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21A8F63ED6A143AB57987A1C7CD5CB" ma:contentTypeVersion="13" ma:contentTypeDescription="Opret et nyt dokument." ma:contentTypeScope="" ma:versionID="c2136e02e9f22ea8f0df3455d732a9ef">
  <xsd:schema xmlns:xsd="http://www.w3.org/2001/XMLSchema" xmlns:xs="http://www.w3.org/2001/XMLSchema" xmlns:p="http://schemas.microsoft.com/office/2006/metadata/properties" xmlns:ns2="c21b23e9-e882-411d-8b52-b6df0eacc60f" xmlns:ns3="2de15023-09d3-4ed5-89b7-161bbed7aeee" targetNamespace="http://schemas.microsoft.com/office/2006/metadata/properties" ma:root="true" ma:fieldsID="d94731d9ff46fb15781bee361798b3cb" ns2:_="" ns3:_="">
    <xsd:import namespace="c21b23e9-e882-411d-8b52-b6df0eacc60f"/>
    <xsd:import namespace="2de15023-09d3-4ed5-89b7-161bbed7ae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b23e9-e882-411d-8b52-b6df0eacc6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765dca48-114e-4252-8d21-924f2fd76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15023-09d3-4ed5-89b7-161bbed7aee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61db4e1-050a-42dd-ac0f-bda1db35ef18}" ma:internalName="TaxCatchAll" ma:showField="CatchAllData" ma:web="2de15023-09d3-4ed5-89b7-161bbed7a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F59DB8-7A69-4E79-8529-645C6B25A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5636F8-4DBB-4F9B-B1BC-5D1A6C8CCD18}">
  <ds:schemaRefs>
    <ds:schemaRef ds:uri="http://schemas.microsoft.com/office/2006/metadata/properties"/>
    <ds:schemaRef ds:uri="http://schemas.microsoft.com/office/infopath/2007/PartnerControls"/>
    <ds:schemaRef ds:uri="c21b23e9-e882-411d-8b52-b6df0eacc60f"/>
    <ds:schemaRef ds:uri="2de15023-09d3-4ed5-89b7-161bbed7aeee"/>
  </ds:schemaRefs>
</ds:datastoreItem>
</file>

<file path=customXml/itemProps3.xml><?xml version="1.0" encoding="utf-8"?>
<ds:datastoreItem xmlns:ds="http://schemas.openxmlformats.org/officeDocument/2006/customXml" ds:itemID="{03E4D8DD-CEE3-4794-996A-CEA36190C00E}"/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306</Words>
  <Application>Microsoft Office PowerPoint</Application>
  <PresentationFormat>Widescreen</PresentationFormat>
  <Paragraphs>61</Paragraphs>
  <Slides>9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9</vt:i4>
      </vt:variant>
    </vt:vector>
  </HeadingPairs>
  <TitlesOfParts>
    <vt:vector size="17" baseType="lpstr">
      <vt:lpstr>Aptos</vt:lpstr>
      <vt:lpstr>Arial</vt:lpstr>
      <vt:lpstr>Avenir Next LT Pro</vt:lpstr>
      <vt:lpstr>Avenir Next LT Pro Demi</vt:lpstr>
      <vt:lpstr>Calibri</vt:lpstr>
      <vt:lpstr>01 Forside</vt:lpstr>
      <vt:lpstr>04 Contentslides</vt:lpstr>
      <vt:lpstr>03 Agenda</vt:lpstr>
      <vt:lpstr>PowerPoint-præsentation</vt:lpstr>
      <vt:lpstr>Dagens program</vt:lpstr>
      <vt:lpstr>Nyt fra kredskontoret</vt:lpstr>
      <vt:lpstr>Advisory Board    </vt:lpstr>
      <vt:lpstr>Kompetenceudviklingsplan</vt:lpstr>
      <vt:lpstr>PowerPoint-præsentation</vt:lpstr>
      <vt:lpstr>Nyt fra AMR gruppen</vt:lpstr>
      <vt:lpstr>Info om TRIO dag</vt:lpstr>
      <vt:lpstr>TR og AMR-møder 2026</vt:lpstr>
    </vt:vector>
  </TitlesOfParts>
  <Company>SL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Cecilie Thøgersen</dc:creator>
  <cp:lastModifiedBy>Tina Kofoed Menzel</cp:lastModifiedBy>
  <cp:revision>9</cp:revision>
  <cp:lastPrinted>2024-12-11T10:53:26Z</cp:lastPrinted>
  <dcterms:created xsi:type="dcterms:W3CDTF">2024-11-25T10:25:41Z</dcterms:created>
  <dcterms:modified xsi:type="dcterms:W3CDTF">2026-03-09T07:42:58Z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0x0101004621A8F63ED6A143AB57987A1C7CD5CB</vt:lpwstr>
  </property>
  <property fmtid="{D5CDD505-2E9C-101B-9397-08002B2CF9AE}" pid="3" name="MediaServiceImageTags">
    <vt:lpwstr/>
  </property>
</Properties>
</file>