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8" r:id="rId5"/>
    <p:sldMasterId id="2147483675" r:id="rId6"/>
  </p:sldMasterIdLst>
  <p:notesMasterIdLst>
    <p:notesMasterId r:id="rId20"/>
  </p:notesMasterIdLst>
  <p:sldIdLst>
    <p:sldId id="256" r:id="rId7"/>
    <p:sldId id="266" r:id="rId8"/>
    <p:sldId id="267" r:id="rId9"/>
    <p:sldId id="268" r:id="rId10"/>
    <p:sldId id="323" r:id="rId11"/>
    <p:sldId id="332" r:id="rId12"/>
    <p:sldId id="312" r:id="rId13"/>
    <p:sldId id="322" r:id="rId14"/>
    <p:sldId id="327" r:id="rId15"/>
    <p:sldId id="331" r:id="rId16"/>
    <p:sldId id="326" r:id="rId17"/>
    <p:sldId id="274" r:id="rId18"/>
    <p:sldId id="330" r:id="rId19"/>
  </p:sldIdLst>
  <p:sldSz cx="12192000" cy="6858000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3"/>
    <a:srgbClr val="F3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72710-CA35-42BB-ACD0-427B9AC145BD}" v="19" dt="2026-01-30T09:52:44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e Myhre" userId="bc3b341a-e64f-41cd-bad6-7d33d00b1ff7" providerId="ADAL" clId="{8A12585C-3520-4C50-8751-942BEB775D46}"/>
    <pc:docChg chg="undo custSel addSld delSld modSld sldOrd">
      <pc:chgData name="Sabrine Myhre" userId="bc3b341a-e64f-41cd-bad6-7d33d00b1ff7" providerId="ADAL" clId="{8A12585C-3520-4C50-8751-942BEB775D46}" dt="2026-01-30T09:52:29.330" v="1001" actId="20577"/>
      <pc:docMkLst>
        <pc:docMk/>
      </pc:docMkLst>
      <pc:sldChg chg="modSp add del mod">
        <pc:chgData name="Sabrine Myhre" userId="bc3b341a-e64f-41cd-bad6-7d33d00b1ff7" providerId="ADAL" clId="{8A12585C-3520-4C50-8751-942BEB775D46}" dt="2026-01-23T10:20:47.557" v="653" actId="20577"/>
        <pc:sldMkLst>
          <pc:docMk/>
          <pc:sldMk cId="485779615" sldId="266"/>
        </pc:sldMkLst>
        <pc:spChg chg="mod">
          <ac:chgData name="Sabrine Myhre" userId="bc3b341a-e64f-41cd-bad6-7d33d00b1ff7" providerId="ADAL" clId="{8A12585C-3520-4C50-8751-942BEB775D46}" dt="2026-01-23T10:20:47.557" v="653" actId="20577"/>
          <ac:spMkLst>
            <pc:docMk/>
            <pc:sldMk cId="485779615" sldId="266"/>
            <ac:spMk id="3" creationId="{D3C6E38F-EAF6-5F6A-8C74-B42FCE68ED88}"/>
          </ac:spMkLst>
        </pc:spChg>
      </pc:sldChg>
      <pc:sldChg chg="modSp mod">
        <pc:chgData name="Sabrine Myhre" userId="bc3b341a-e64f-41cd-bad6-7d33d00b1ff7" providerId="ADAL" clId="{8A12585C-3520-4C50-8751-942BEB775D46}" dt="2026-01-15T13:07:17.341" v="585" actId="20577"/>
        <pc:sldMkLst>
          <pc:docMk/>
          <pc:sldMk cId="2987185752" sldId="267"/>
        </pc:sldMkLst>
        <pc:spChg chg="mod">
          <ac:chgData name="Sabrine Myhre" userId="bc3b341a-e64f-41cd-bad6-7d33d00b1ff7" providerId="ADAL" clId="{8A12585C-3520-4C50-8751-942BEB775D46}" dt="2026-01-15T12:43:18.973" v="348" actId="20577"/>
          <ac:spMkLst>
            <pc:docMk/>
            <pc:sldMk cId="2987185752" sldId="267"/>
            <ac:spMk id="2" creationId="{C097E2E3-4F12-C024-8AB3-6001EE2ED6A9}"/>
          </ac:spMkLst>
        </pc:spChg>
        <pc:spChg chg="mod">
          <ac:chgData name="Sabrine Myhre" userId="bc3b341a-e64f-41cd-bad6-7d33d00b1ff7" providerId="ADAL" clId="{8A12585C-3520-4C50-8751-942BEB775D46}" dt="2026-01-15T13:07:17.341" v="585" actId="20577"/>
          <ac:spMkLst>
            <pc:docMk/>
            <pc:sldMk cId="2987185752" sldId="267"/>
            <ac:spMk id="4" creationId="{79CADCDD-23BC-9152-8170-5008CB6B3DAC}"/>
          </ac:spMkLst>
        </pc:spChg>
      </pc:sldChg>
      <pc:sldChg chg="modSp mod ord">
        <pc:chgData name="Sabrine Myhre" userId="bc3b341a-e64f-41cd-bad6-7d33d00b1ff7" providerId="ADAL" clId="{8A12585C-3520-4C50-8751-942BEB775D46}" dt="2026-01-15T12:43:08.274" v="338" actId="5793"/>
        <pc:sldMkLst>
          <pc:docMk/>
          <pc:sldMk cId="3566139747" sldId="268"/>
        </pc:sldMkLst>
        <pc:spChg chg="mod">
          <ac:chgData name="Sabrine Myhre" userId="bc3b341a-e64f-41cd-bad6-7d33d00b1ff7" providerId="ADAL" clId="{8A12585C-3520-4C50-8751-942BEB775D46}" dt="2026-01-15T12:43:08.274" v="338" actId="5793"/>
          <ac:spMkLst>
            <pc:docMk/>
            <pc:sldMk cId="3566139747" sldId="268"/>
            <ac:spMk id="4" creationId="{9D2BFFEC-3971-22CC-0CAB-CCFAD73C13D1}"/>
          </ac:spMkLst>
        </pc:spChg>
      </pc:sldChg>
      <pc:sldChg chg="modSp mod">
        <pc:chgData name="Sabrine Myhre" userId="bc3b341a-e64f-41cd-bad6-7d33d00b1ff7" providerId="ADAL" clId="{8A12585C-3520-4C50-8751-942BEB775D46}" dt="2026-01-27T12:48:53.439" v="954" actId="20577"/>
        <pc:sldMkLst>
          <pc:docMk/>
          <pc:sldMk cId="4119984548" sldId="322"/>
        </pc:sldMkLst>
        <pc:graphicFrameChg chg="modGraphic">
          <ac:chgData name="Sabrine Myhre" userId="bc3b341a-e64f-41cd-bad6-7d33d00b1ff7" providerId="ADAL" clId="{8A12585C-3520-4C50-8751-942BEB775D46}" dt="2026-01-27T12:48:53.439" v="954" actId="20577"/>
          <ac:graphicFrameMkLst>
            <pc:docMk/>
            <pc:sldMk cId="4119984548" sldId="322"/>
            <ac:graphicFrameMk id="8" creationId="{EB2F8F74-CB2F-89D6-E336-C6E0C423A3FA}"/>
          </ac:graphicFrameMkLst>
        </pc:graphicFrameChg>
      </pc:sldChg>
      <pc:sldChg chg="modSp mod">
        <pc:chgData name="Sabrine Myhre" userId="bc3b341a-e64f-41cd-bad6-7d33d00b1ff7" providerId="ADAL" clId="{8A12585C-3520-4C50-8751-942BEB775D46}" dt="2026-01-15T12:46:22.860" v="459" actId="404"/>
        <pc:sldMkLst>
          <pc:docMk/>
          <pc:sldMk cId="812070303" sldId="326"/>
        </pc:sldMkLst>
        <pc:spChg chg="mod">
          <ac:chgData name="Sabrine Myhre" userId="bc3b341a-e64f-41cd-bad6-7d33d00b1ff7" providerId="ADAL" clId="{8A12585C-3520-4C50-8751-942BEB775D46}" dt="2026-01-15T12:46:22.860" v="459" actId="404"/>
          <ac:spMkLst>
            <pc:docMk/>
            <pc:sldMk cId="812070303" sldId="326"/>
            <ac:spMk id="8" creationId="{33876740-25CD-4CFB-71BD-0A903A4965B2}"/>
          </ac:spMkLst>
        </pc:spChg>
      </pc:sldChg>
      <pc:sldChg chg="ord">
        <pc:chgData name="Sabrine Myhre" userId="bc3b341a-e64f-41cd-bad6-7d33d00b1ff7" providerId="ADAL" clId="{8A12585C-3520-4C50-8751-942BEB775D46}" dt="2026-01-15T12:40:52.283" v="223"/>
        <pc:sldMkLst>
          <pc:docMk/>
          <pc:sldMk cId="3163442211" sldId="327"/>
        </pc:sldMkLst>
      </pc:sldChg>
      <pc:sldChg chg="addSp delSp modSp mod modClrScheme chgLayout">
        <pc:chgData name="Sabrine Myhre" userId="bc3b341a-e64f-41cd-bad6-7d33d00b1ff7" providerId="ADAL" clId="{8A12585C-3520-4C50-8751-942BEB775D46}" dt="2026-01-23T08:09:55.131" v="619" actId="1038"/>
        <pc:sldMkLst>
          <pc:docMk/>
          <pc:sldMk cId="1642922642" sldId="330"/>
        </pc:sldMkLst>
        <pc:spChg chg="add mod ord">
          <ac:chgData name="Sabrine Myhre" userId="bc3b341a-e64f-41cd-bad6-7d33d00b1ff7" providerId="ADAL" clId="{8A12585C-3520-4C50-8751-942BEB775D46}" dt="2026-01-23T08:08:37.328" v="607" actId="20577"/>
          <ac:spMkLst>
            <pc:docMk/>
            <pc:sldMk cId="1642922642" sldId="330"/>
            <ac:spMk id="5" creationId="{0635A368-65B7-9526-35CA-158EA2AB276E}"/>
          </ac:spMkLst>
        </pc:spChg>
        <pc:picChg chg="add del mod">
          <ac:chgData name="Sabrine Myhre" userId="bc3b341a-e64f-41cd-bad6-7d33d00b1ff7" providerId="ADAL" clId="{8A12585C-3520-4C50-8751-942BEB775D46}" dt="2026-01-23T08:09:55.131" v="619" actId="1038"/>
          <ac:picMkLst>
            <pc:docMk/>
            <pc:sldMk cId="1642922642" sldId="330"/>
            <ac:picMk id="1028" creationId="{C50901E6-DCA5-9E5D-DA62-ABE6E9C46804}"/>
          </ac:picMkLst>
        </pc:picChg>
        <pc:picChg chg="add mod">
          <ac:chgData name="Sabrine Myhre" userId="bc3b341a-e64f-41cd-bad6-7d33d00b1ff7" providerId="ADAL" clId="{8A12585C-3520-4C50-8751-942BEB775D46}" dt="2026-01-23T08:09:38.407" v="617"/>
          <ac:picMkLst>
            <pc:docMk/>
            <pc:sldMk cId="1642922642" sldId="330"/>
            <ac:picMk id="1032" creationId="{1D607066-CA11-9782-3BB5-8A46E7C00C6A}"/>
          </ac:picMkLst>
        </pc:picChg>
      </pc:sldChg>
      <pc:sldChg chg="addSp delSp modSp new mod modClrScheme chgLayout">
        <pc:chgData name="Sabrine Myhre" userId="bc3b341a-e64f-41cd-bad6-7d33d00b1ff7" providerId="ADAL" clId="{8A12585C-3520-4C50-8751-942BEB775D46}" dt="2026-01-23T10:28:10.131" v="944" actId="20577"/>
        <pc:sldMkLst>
          <pc:docMk/>
          <pc:sldMk cId="2595384905" sldId="331"/>
        </pc:sldMkLst>
        <pc:spChg chg="add mod ord">
          <ac:chgData name="Sabrine Myhre" userId="bc3b341a-e64f-41cd-bad6-7d33d00b1ff7" providerId="ADAL" clId="{8A12585C-3520-4C50-8751-942BEB775D46}" dt="2026-01-23T10:27:13.445" v="795" actId="20577"/>
          <ac:spMkLst>
            <pc:docMk/>
            <pc:sldMk cId="2595384905" sldId="331"/>
            <ac:spMk id="5" creationId="{46A8D13C-457B-1FDE-2EE4-3CA010243E23}"/>
          </ac:spMkLst>
        </pc:spChg>
        <pc:spChg chg="add mod ord">
          <ac:chgData name="Sabrine Myhre" userId="bc3b341a-e64f-41cd-bad6-7d33d00b1ff7" providerId="ADAL" clId="{8A12585C-3520-4C50-8751-942BEB775D46}" dt="2026-01-23T10:28:10.131" v="944" actId="20577"/>
          <ac:spMkLst>
            <pc:docMk/>
            <pc:sldMk cId="2595384905" sldId="331"/>
            <ac:spMk id="6" creationId="{5958019A-EC95-7687-12D1-4831FF1ACDEC}"/>
          </ac:spMkLst>
        </pc:spChg>
      </pc:sldChg>
      <pc:sldChg chg="addSp delSp modSp new mod modClrScheme chgLayout">
        <pc:chgData name="Sabrine Myhre" userId="bc3b341a-e64f-41cd-bad6-7d33d00b1ff7" providerId="ADAL" clId="{8A12585C-3520-4C50-8751-942BEB775D46}" dt="2026-01-30T09:52:29.330" v="1001" actId="20577"/>
        <pc:sldMkLst>
          <pc:docMk/>
          <pc:sldMk cId="131783674" sldId="332"/>
        </pc:sldMkLst>
        <pc:spChg chg="del mod ord">
          <ac:chgData name="Sabrine Myhre" userId="bc3b341a-e64f-41cd-bad6-7d33d00b1ff7" providerId="ADAL" clId="{8A12585C-3520-4C50-8751-942BEB775D46}" dt="2026-01-30T09:45:03.795" v="956" actId="700"/>
          <ac:spMkLst>
            <pc:docMk/>
            <pc:sldMk cId="131783674" sldId="332"/>
            <ac:spMk id="2" creationId="{A99662E2-5371-9A6A-3289-ADDCA853BE18}"/>
          </ac:spMkLst>
        </pc:spChg>
        <pc:spChg chg="del mod ord">
          <ac:chgData name="Sabrine Myhre" userId="bc3b341a-e64f-41cd-bad6-7d33d00b1ff7" providerId="ADAL" clId="{8A12585C-3520-4C50-8751-942BEB775D46}" dt="2026-01-30T09:45:03.795" v="956" actId="700"/>
          <ac:spMkLst>
            <pc:docMk/>
            <pc:sldMk cId="131783674" sldId="332"/>
            <ac:spMk id="3" creationId="{AADBF418-E32D-0ED2-EE62-022347CBD8A0}"/>
          </ac:spMkLst>
        </pc:spChg>
        <pc:spChg chg="add mod ord">
          <ac:chgData name="Sabrine Myhre" userId="bc3b341a-e64f-41cd-bad6-7d33d00b1ff7" providerId="ADAL" clId="{8A12585C-3520-4C50-8751-942BEB775D46}" dt="2026-01-30T09:45:23.289" v="983" actId="5793"/>
          <ac:spMkLst>
            <pc:docMk/>
            <pc:sldMk cId="131783674" sldId="332"/>
            <ac:spMk id="4" creationId="{F4216617-EF07-C7FA-F8A4-DFF9CB23DE3C}"/>
          </ac:spMkLst>
        </pc:spChg>
        <pc:spChg chg="add mod ord">
          <ac:chgData name="Sabrine Myhre" userId="bc3b341a-e64f-41cd-bad6-7d33d00b1ff7" providerId="ADAL" clId="{8A12585C-3520-4C50-8751-942BEB775D46}" dt="2026-01-30T09:52:29.330" v="1001" actId="20577"/>
          <ac:spMkLst>
            <pc:docMk/>
            <pc:sldMk cId="131783674" sldId="332"/>
            <ac:spMk id="5" creationId="{9712BF22-1B65-7508-609C-470BFAE7132B}"/>
          </ac:spMkLst>
        </pc:spChg>
      </pc:sldChg>
      <pc:sldMasterChg chg="delSldLayout">
        <pc:chgData name="Sabrine Myhre" userId="bc3b341a-e64f-41cd-bad6-7d33d00b1ff7" providerId="ADAL" clId="{8A12585C-3520-4C50-8751-942BEB775D46}" dt="2026-01-15T12:45:45.283" v="420" actId="47"/>
        <pc:sldMasterMkLst>
          <pc:docMk/>
          <pc:sldMasterMk cId="4205944293" sldId="2147483675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0FCCAB2-A434-4BA9-86AC-D205FC118A68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381AA84-8DE7-4EF2-A275-37686A9D2C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73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2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332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59C9-CD65-200E-0046-13AF7F0F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AB07E7A-98A4-6381-5EE9-668C0684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1578DDA-4428-0BD3-78E2-A6B5BD47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 fra kredskontoret </a:t>
            </a: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8F84AF-70EC-42BA-1EC9-B625FD5D5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3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86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D7B8E-E585-F8F1-C4DB-0FE68D5B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F26A74C-A644-3FD4-82A5-68FCEC81D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BE725E-116B-35D5-C040-48B7EAD9D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24C720-1A29-4D86-4BDE-137947053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4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865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Pause til 10.30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EA1B-5F7B-45BD-A717-E04E2DC356A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54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3909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29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06F9E6F3-5D13-FA4F-E56C-AB4ED250D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7972" y="-82931"/>
            <a:ext cx="12347944" cy="6397850"/>
          </a:xfrm>
          <a:custGeom>
            <a:avLst/>
            <a:gdLst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62675">
                <a:moveTo>
                  <a:pt x="0" y="0"/>
                </a:moveTo>
                <a:lnTo>
                  <a:pt x="12192000" y="0"/>
                </a:lnTo>
                <a:lnTo>
                  <a:pt x="12192000" y="6162675"/>
                </a:lnTo>
                <a:cubicBezTo>
                  <a:pt x="8146195" y="5637418"/>
                  <a:pt x="4121415" y="5616871"/>
                  <a:pt x="0" y="6162675"/>
                </a:cubicBez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2"/>
            </a:bgClr>
          </a:pattFill>
        </p:spPr>
        <p:txBody>
          <a:bodyPr tIns="827999" anchor="ctr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Indsæt billede her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2F7254D-4F5B-02E9-67C1-387399F567A9}"/>
              </a:ext>
            </a:extLst>
          </p:cNvPr>
          <p:cNvGrpSpPr/>
          <p:nvPr userDrawn="1"/>
        </p:nvGrpSpPr>
        <p:grpSpPr>
          <a:xfrm>
            <a:off x="4724887" y="6197118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83F6B865-EC7F-7481-F689-04A071A562EB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E82A354F-5A13-FDA7-4336-5DFCF7DD0C74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A8D4BAF4-72A0-3327-D018-3248C31EC539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4ED832FD-B7F0-4084-0392-DBEBB30590E6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63902890-2F5A-D60E-6454-6E7FD5ED882C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D94814-7784-A6C1-86DA-D9CDFA478D90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16C2A6D1-32EA-E4C0-2F29-2718853CBA8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2D916EB8-43E8-3D9A-C0AF-F268C54EAF68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65784313-AF5B-B844-3F52-910D5F3BCD23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649D096D-9C51-10AF-803E-3F4176669EFC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B53F8F27-ADF3-3B72-B083-3D3F4461C99C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 21">
              <a:extLst>
                <a:ext uri="{FF2B5EF4-FFF2-40B4-BE49-F238E27FC236}">
                  <a16:creationId xmlns:a16="http://schemas.microsoft.com/office/drawing/2014/main" id="{4650A3FF-E366-6C28-5A43-A467E1D799FA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3" name="Kombinationstegning 22">
              <a:extLst>
                <a:ext uri="{FF2B5EF4-FFF2-40B4-BE49-F238E27FC236}">
                  <a16:creationId xmlns:a16="http://schemas.microsoft.com/office/drawing/2014/main" id="{EE377F8C-FA93-7275-3671-6BADFC9D6367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6369C29D-FE5A-138F-B8B5-5BD3F8208D8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5077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31600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71785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CF5830C-E549-3BC7-B80B-76FB99904E88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5th">
            <a:extLst>
              <a:ext uri="{FF2B5EF4-FFF2-40B4-BE49-F238E27FC236}">
                <a16:creationId xmlns:a16="http://schemas.microsoft.com/office/drawing/2014/main" id="{74F677B5-D890-EC3B-278D-22C0C4639D15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5612FFF8-82BF-A18E-A09D-AA1A8590D830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9AF3FC1-A414-AF8C-3210-0310ABF11B8E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D6CDDE7D-3D70-C86C-9B9D-FFBE5C3108D9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2308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EC5C6997-54A5-5916-B7D5-CD6145EA149A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5th">
            <a:extLst>
              <a:ext uri="{FF2B5EF4-FFF2-40B4-BE49-F238E27FC236}">
                <a16:creationId xmlns:a16="http://schemas.microsoft.com/office/drawing/2014/main" id="{160C4275-3BA2-C112-D8CD-06C1D2F61809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37B73A38-4FA8-C1AC-A08A-7A64CE04AF3E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BF494426-356F-F72E-B61B-672EA62FEFB4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A7A9DA06-5E35-E746-4F0A-D0085331A0FA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9049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559" y="2248656"/>
            <a:ext cx="6285186" cy="192052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6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En god rubrik</a:t>
            </a:r>
            <a:br>
              <a:rPr lang="da-DK"/>
            </a:br>
            <a:r>
              <a:rPr lang="da-DK"/>
              <a:t>i flere linjer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  <p:grpSp>
        <p:nvGrpSpPr>
          <p:cNvPr id="4" name="Logo">
            <a:extLst>
              <a:ext uri="{FF2B5EF4-FFF2-40B4-BE49-F238E27FC236}">
                <a16:creationId xmlns:a16="http://schemas.microsoft.com/office/drawing/2014/main" id="{684EC1BA-2238-B76B-5990-D8E7494A863B}"/>
              </a:ext>
            </a:extLst>
          </p:cNvPr>
          <p:cNvGrpSpPr/>
          <p:nvPr userDrawn="1"/>
        </p:nvGrpSpPr>
        <p:grpSpPr>
          <a:xfrm>
            <a:off x="567560" y="5964865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5" name="Kombinationstegning 4">
              <a:extLst>
                <a:ext uri="{FF2B5EF4-FFF2-40B4-BE49-F238E27FC236}">
                  <a16:creationId xmlns:a16="http://schemas.microsoft.com/office/drawing/2014/main" id="{D3FECCE2-C612-5DCE-8FAD-20CF3B746CFD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Kombinationstegning 5">
              <a:extLst>
                <a:ext uri="{FF2B5EF4-FFF2-40B4-BE49-F238E27FC236}">
                  <a16:creationId xmlns:a16="http://schemas.microsoft.com/office/drawing/2014/main" id="{77CDDBB3-2734-9726-B0EF-2B4506C442BC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65352462-0130-567A-2B58-4944F7DB3317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0691F331-9585-5A88-CAE5-41ED4C382850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569652C9-F9E3-8C09-2FB3-532BE8B26BE2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77146FD3-1FFE-51AA-8B76-4926AA4B07CA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5007BDCF-A491-8B73-2BA4-2AEDE4BFC767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75F4D3F6-14CC-166A-84D8-8BDE2EDFD57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9" name="Kombinationstegning 28">
              <a:extLst>
                <a:ext uri="{FF2B5EF4-FFF2-40B4-BE49-F238E27FC236}">
                  <a16:creationId xmlns:a16="http://schemas.microsoft.com/office/drawing/2014/main" id="{0D5F502B-7CD9-2360-59C4-C55AC285F0B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064EBF39-AA1E-B896-38E2-33924036C6B8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8A0632F7-9F19-8F12-E06B-9730233CCA4E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 31">
              <a:extLst>
                <a:ext uri="{FF2B5EF4-FFF2-40B4-BE49-F238E27FC236}">
                  <a16:creationId xmlns:a16="http://schemas.microsoft.com/office/drawing/2014/main" id="{25AB35A8-E84A-CA39-EE83-95866DE548B3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 32">
              <a:extLst>
                <a:ext uri="{FF2B5EF4-FFF2-40B4-BE49-F238E27FC236}">
                  <a16:creationId xmlns:a16="http://schemas.microsoft.com/office/drawing/2014/main" id="{92458156-1408-E0DA-F98B-4C6FD1484A59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4" name="Kombinationstegning 33">
              <a:extLst>
                <a:ext uri="{FF2B5EF4-FFF2-40B4-BE49-F238E27FC236}">
                  <a16:creationId xmlns:a16="http://schemas.microsoft.com/office/drawing/2014/main" id="{7F6E2B67-C6ED-0260-FE07-C7FE86F9921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3681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5" name="Pladsholder til billede 10">
            <a:extLst>
              <a:ext uri="{FF2B5EF4-FFF2-40B4-BE49-F238E27FC236}">
                <a16:creationId xmlns:a16="http://schemas.microsoft.com/office/drawing/2014/main" id="{14F3F015-9388-28F8-329E-8D1398B0B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165620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833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17559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91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4" name="Pladsholder til billede 10">
            <a:extLst>
              <a:ext uri="{FF2B5EF4-FFF2-40B4-BE49-F238E27FC236}">
                <a16:creationId xmlns:a16="http://schemas.microsoft.com/office/drawing/2014/main" id="{64C28350-20A5-5BD8-989F-60B24E0BB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75761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5" name="Pladsholder til billede 10">
            <a:extLst>
              <a:ext uri="{FF2B5EF4-FFF2-40B4-BE49-F238E27FC236}">
                <a16:creationId xmlns:a16="http://schemas.microsoft.com/office/drawing/2014/main" id="{14F3F015-9388-28F8-329E-8D1398B0B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240559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5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BC8495-06E8-BB61-712A-C74210F970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358538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3CB90E3C-92E8-C0B2-8F8E-1BC0B54D48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4746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73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l.dk/media/ejdbzt0u/ok24-0586-rammeaftale-om-medindflydelse-og-medbestemmelse.pdf?format=noforma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99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A8D13C-457B-1FDE-2EE4-3CA010243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 efteruddannelse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58019A-EC95-7687-12D1-4831FF1ACD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Synlig og proaktiv TR - 22.-23. juni – Fredericia</a:t>
            </a:r>
          </a:p>
          <a:p>
            <a:endParaRPr lang="da-DK" dirty="0"/>
          </a:p>
          <a:p>
            <a:r>
              <a:rPr lang="da-DK" dirty="0"/>
              <a:t>TR som bisidder – hvordan hjælper du bedst dit medlem, når tingene spidser til? – 11.-12. maj – Fredericia</a:t>
            </a:r>
          </a:p>
          <a:p>
            <a:endParaRPr lang="da-DK" dirty="0"/>
          </a:p>
          <a:p>
            <a:endParaRPr lang="da-DK" dirty="0"/>
          </a:p>
          <a:p>
            <a:r>
              <a:rPr lang="da-DK"/>
              <a:t>Der har </a:t>
            </a:r>
            <a:r>
              <a:rPr lang="da-DK" dirty="0"/>
              <a:t>været Lønforhandling og der lukket for tilmelding til Arbejdstidsregler.</a:t>
            </a:r>
          </a:p>
          <a:p>
            <a:r>
              <a:rPr lang="da-DK" dirty="0"/>
              <a:t>Men de kommet igen til efteråret regner vi med.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538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67179-4670-77BA-95A5-E3E157020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50" y="551135"/>
            <a:ext cx="10783620" cy="898103"/>
          </a:xfrm>
        </p:spPr>
        <p:txBody>
          <a:bodyPr/>
          <a:lstStyle/>
          <a:p>
            <a:r>
              <a:rPr lang="da-DK" noProof="0" dirty="0"/>
              <a:t>TR og AMR-møder 2026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0D60BC-780D-D37E-E96F-78063EBB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112" y="1692404"/>
            <a:ext cx="6520567" cy="4815744"/>
          </a:xfrm>
        </p:spPr>
        <p:txBody>
          <a:bodyPr/>
          <a:lstStyle/>
          <a:p>
            <a:r>
              <a:rPr lang="da-DK" noProof="0" dirty="0"/>
              <a:t>02. Februar: TR-møde (mandag)</a:t>
            </a:r>
          </a:p>
          <a:p>
            <a:r>
              <a:rPr lang="da-DK" noProof="0" dirty="0"/>
              <a:t>9. marts: AMR-møde (mandag) </a:t>
            </a:r>
          </a:p>
          <a:p>
            <a:r>
              <a:rPr lang="da-DK" noProof="0" dirty="0"/>
              <a:t>23. marts: TR-møde (mandag)</a:t>
            </a:r>
          </a:p>
          <a:p>
            <a:r>
              <a:rPr lang="da-DK" noProof="0" dirty="0"/>
              <a:t>18. maj: TRIO-møde (Mandag)</a:t>
            </a:r>
          </a:p>
          <a:p>
            <a:r>
              <a:rPr lang="da-DK" noProof="0" dirty="0"/>
              <a:t>31 august : TR-møde (Mandag)</a:t>
            </a:r>
          </a:p>
          <a:p>
            <a:r>
              <a:rPr lang="da-DK" noProof="0" dirty="0"/>
              <a:t>21. september : AMR-møde (mandag)</a:t>
            </a:r>
          </a:p>
          <a:p>
            <a:r>
              <a:rPr lang="da-DK" noProof="0" dirty="0"/>
              <a:t>26. november: TR-møde (mandag)</a:t>
            </a:r>
          </a:p>
          <a:p>
            <a:r>
              <a:rPr lang="da-DK" noProof="0" dirty="0"/>
              <a:t>7. december: TR og AMR-møde, julefrokost (mandag)</a:t>
            </a:r>
          </a:p>
          <a:p>
            <a:endParaRPr lang="da-DK" noProof="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3876740-25CD-4CFB-71BD-0A903A4965B2}"/>
              </a:ext>
            </a:extLst>
          </p:cNvPr>
          <p:cNvSpPr txBox="1"/>
          <p:nvPr/>
        </p:nvSpPr>
        <p:spPr>
          <a:xfrm>
            <a:off x="6895381" y="1692404"/>
            <a:ext cx="5187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Andre vigtige datoer 2026</a:t>
            </a:r>
          </a:p>
          <a:p>
            <a:endParaRPr lang="da-DK" sz="2000" noProof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9. Eller 12. marts OK26 medlemsmøde</a:t>
            </a:r>
          </a:p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16. april: Magt og Etik temadag kursus</a:t>
            </a:r>
          </a:p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5. september: Nyt Socialtur </a:t>
            </a:r>
          </a:p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10. september: Generalforsamling</a:t>
            </a:r>
          </a:p>
          <a:p>
            <a:r>
              <a:rPr lang="da-DK" sz="2000" noProof="0" dirty="0">
                <a:solidFill>
                  <a:schemeClr val="bg1">
                    <a:lumMod val="95000"/>
                  </a:schemeClr>
                </a:solidFill>
              </a:rPr>
              <a:t>11 -13. november: Kongres</a:t>
            </a:r>
          </a:p>
        </p:txBody>
      </p:sp>
    </p:spTree>
    <p:extLst>
      <p:ext uri="{BB962C8B-B14F-4D97-AF65-F5344CB8AC3E}">
        <p14:creationId xmlns:p14="http://schemas.microsoft.com/office/powerpoint/2010/main" val="8120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To kopper kaffe på træbord">
            <a:extLst>
              <a:ext uri="{FF2B5EF4-FFF2-40B4-BE49-F238E27FC236}">
                <a16:creationId xmlns:a16="http://schemas.microsoft.com/office/drawing/2014/main" id="{C7EADF4A-98FC-B001-CBEB-335FCA9B3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131" b="11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7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635A368-65B7-9526-35CA-158EA2AB2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559" y="3162753"/>
            <a:ext cx="6285186" cy="1006429"/>
          </a:xfrm>
        </p:spPr>
        <p:txBody>
          <a:bodyPr/>
          <a:lstStyle/>
          <a:p>
            <a:r>
              <a:rPr lang="da-DK" dirty="0"/>
              <a:t>Louise fra PKA</a:t>
            </a:r>
          </a:p>
        </p:txBody>
      </p:sp>
      <p:pic>
        <p:nvPicPr>
          <p:cNvPr id="1028" name="Picture 4" descr="Logo | Download billeder | 1">
            <a:extLst>
              <a:ext uri="{FF2B5EF4-FFF2-40B4-BE49-F238E27FC236}">
                <a16:creationId xmlns:a16="http://schemas.microsoft.com/office/drawing/2014/main" id="{C50901E6-DCA5-9E5D-DA62-ABE6E9C4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92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dcast fra PKA: Lyt til gode råd om pension, økonomi og hverdagens  dilemmaer">
            <a:extLst>
              <a:ext uri="{FF2B5EF4-FFF2-40B4-BE49-F238E27FC236}">
                <a16:creationId xmlns:a16="http://schemas.microsoft.com/office/drawing/2014/main" id="{1D607066-CA11-9782-3BB5-8A46E7C00C6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256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4CC21-D937-AD6C-4D7D-EB1251C8E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Dagens 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C6E38F-EAF6-5F6A-8C74-B42FCE68E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noProof="0" dirty="0"/>
              <a:t>8.30-12.30</a:t>
            </a:r>
          </a:p>
          <a:p>
            <a:r>
              <a:rPr lang="da-DK" sz="2000" dirty="0"/>
              <a:t>K</a:t>
            </a:r>
            <a:r>
              <a:rPr lang="da-DK" sz="2000" noProof="0" dirty="0" err="1"/>
              <a:t>redskontoret</a:t>
            </a:r>
            <a:r>
              <a:rPr lang="da-DK" sz="2000" noProof="0" dirty="0"/>
              <a:t> </a:t>
            </a:r>
          </a:p>
          <a:p>
            <a:r>
              <a:rPr lang="da-DK" sz="2000" dirty="0"/>
              <a:t>Nyt fra TR</a:t>
            </a:r>
            <a:endParaRPr lang="da-DK" sz="2000" noProof="0" dirty="0"/>
          </a:p>
          <a:p>
            <a:r>
              <a:rPr lang="da-DK" sz="2000" noProof="0" dirty="0" err="1"/>
              <a:t>MEDstruktur</a:t>
            </a:r>
            <a:r>
              <a:rPr lang="da-DK" sz="2000" noProof="0" dirty="0"/>
              <a:t> </a:t>
            </a:r>
          </a:p>
          <a:p>
            <a:r>
              <a:rPr lang="da-DK" sz="2000" dirty="0"/>
              <a:t>Organiseringsgrad</a:t>
            </a:r>
          </a:p>
          <a:p>
            <a:r>
              <a:rPr lang="da-DK" sz="2000" dirty="0"/>
              <a:t>Medlemmer det skal på pension?</a:t>
            </a:r>
          </a:p>
          <a:p>
            <a:r>
              <a:rPr lang="da-DK" sz="2000" noProof="0" dirty="0"/>
              <a:t>TR </a:t>
            </a:r>
            <a:r>
              <a:rPr lang="da-DK" sz="2000" dirty="0"/>
              <a:t>Efteruddannelse</a:t>
            </a:r>
            <a:endParaRPr lang="da-DK" sz="2000" noProof="0" dirty="0"/>
          </a:p>
          <a:p>
            <a:r>
              <a:rPr lang="da-DK" sz="2000" b="1" noProof="0" dirty="0"/>
              <a:t>PAUSE 9.20</a:t>
            </a:r>
          </a:p>
          <a:p>
            <a:r>
              <a:rPr lang="da-DK" sz="2000" dirty="0"/>
              <a:t>Louise fra PKA</a:t>
            </a:r>
            <a:endParaRPr lang="da-DK" sz="2000" noProof="0" dirty="0"/>
          </a:p>
          <a:p>
            <a:endParaRPr lang="da-DK" sz="2000" noProof="0" dirty="0"/>
          </a:p>
        </p:txBody>
      </p:sp>
    </p:spTree>
    <p:extLst>
      <p:ext uri="{BB962C8B-B14F-4D97-AF65-F5344CB8AC3E}">
        <p14:creationId xmlns:p14="http://schemas.microsoft.com/office/powerpoint/2010/main" val="4857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2FC7-44F1-30DE-254C-EEB826B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7E2E3-4F12-C024-8AB3-6001EE2ED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</a:t>
            </a:r>
            <a:r>
              <a:rPr lang="da-DK" noProof="0" dirty="0" err="1"/>
              <a:t>redskontoret</a:t>
            </a:r>
            <a:endParaRPr lang="da-DK" noProof="0" dirty="0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79CADCDD-23BC-9152-8170-5008CB6B3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116" y="1142066"/>
            <a:ext cx="6726100" cy="5578494"/>
          </a:xfrm>
        </p:spPr>
        <p:txBody>
          <a:bodyPr/>
          <a:lstStyle/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/>
              <a:t>Velkommen til ny TR på Gartnerparken og Midtpunktet Helle Smidemann og Pernille Hjorth</a:t>
            </a:r>
          </a:p>
          <a:p>
            <a:pPr lvl="1" algn="l">
              <a:lnSpc>
                <a:spcPct val="100000"/>
              </a:lnSpc>
            </a:pPr>
            <a:endParaRPr lang="da-DK" noProof="0" dirty="0"/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Organiseringsstrategi</a:t>
            </a:r>
            <a:endParaRPr lang="da-DK" noProof="0" dirty="0"/>
          </a:p>
          <a:p>
            <a:pPr lvl="1" algn="l">
              <a:lnSpc>
                <a:spcPct val="100000"/>
              </a:lnSpc>
            </a:pPr>
            <a:endParaRPr lang="da-DK" noProof="0" dirty="0"/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/>
              <a:t>OK26 – TR Stormøde og medlemsmøde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Tjek jeres medlemmer på arbejdspladsen</a:t>
            </a:r>
          </a:p>
          <a:p>
            <a:pPr marL="1714500" lvl="3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Dækning ved eventuel konflikt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noProof="0" dirty="0"/>
          </a:p>
          <a:p>
            <a:pPr lvl="2" algn="l">
              <a:lnSpc>
                <a:spcPct val="100000"/>
              </a:lnSpc>
            </a:pPr>
            <a:endParaRPr lang="da-DK" noProof="0" dirty="0"/>
          </a:p>
          <a:p>
            <a:pPr lvl="2" algn="l">
              <a:lnSpc>
                <a:spcPct val="100000"/>
              </a:lnSpc>
            </a:pPr>
            <a:endParaRPr lang="da-DK" noProof="0" dirty="0"/>
          </a:p>
          <a:p>
            <a:pPr lvl="1" algn="l">
              <a:lnSpc>
                <a:spcPct val="100000"/>
              </a:lnSpc>
            </a:pPr>
            <a:endParaRPr lang="da-DK" noProof="0" dirty="0"/>
          </a:p>
        </p:txBody>
      </p:sp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251BD747-3202-4989-B9C2-8C83D476D0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160" r="6160"/>
          <a:stretch/>
        </p:blipFill>
        <p:spPr>
          <a:xfrm>
            <a:off x="7177088" y="-20638"/>
            <a:ext cx="5056187" cy="6919913"/>
          </a:xfrm>
        </p:spPr>
      </p:pic>
    </p:spTree>
    <p:extLst>
      <p:ext uri="{BB962C8B-B14F-4D97-AF65-F5344CB8AC3E}">
        <p14:creationId xmlns:p14="http://schemas.microsoft.com/office/powerpoint/2010/main" val="298718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BF41-DE1B-B9CF-39B0-6508933A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D9E2D-F425-116E-989D-78AA29C9D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5716283" cy="590931"/>
          </a:xfrm>
        </p:spPr>
        <p:txBody>
          <a:bodyPr wrap="square" anchor="t">
            <a:normAutofit/>
          </a:bodyPr>
          <a:lstStyle/>
          <a:p>
            <a:r>
              <a:rPr lang="da-DK" noProof="0" dirty="0"/>
              <a:t>Nyt fra TR gruppen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9D2BFFEC-3971-22CC-0CAB-CCFAD73C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86" y="1300480"/>
            <a:ext cx="5716283" cy="5006385"/>
          </a:xfrm>
        </p:spPr>
        <p:txBody>
          <a:bodyPr>
            <a:normAutofit/>
          </a:bodyPr>
          <a:lstStyle/>
          <a:p>
            <a:r>
              <a:rPr lang="da-DK" noProof="0" dirty="0"/>
              <a:t>TR byder ind med, hvad der fylder på arbejdspladserne</a:t>
            </a:r>
          </a:p>
          <a:p>
            <a:endParaRPr lang="da-DK" noProof="0" dirty="0"/>
          </a:p>
          <a:p>
            <a:pPr marL="342900" indent="-342900">
              <a:buFontTx/>
              <a:buChar char="-"/>
            </a:pPr>
            <a:r>
              <a:rPr lang="da-DK" noProof="0" dirty="0"/>
              <a:t>Husk jeres ret til TR efteruddannelse </a:t>
            </a:r>
            <a:endParaRPr lang="da-DK" dirty="0"/>
          </a:p>
          <a:p>
            <a:pPr marL="800100" lvl="1" indent="-342900">
              <a:buFontTx/>
              <a:buChar char="-"/>
            </a:pPr>
            <a:r>
              <a:rPr lang="da-DK" noProof="0" dirty="0">
                <a:solidFill>
                  <a:schemeClr val="bg1"/>
                </a:solidFill>
              </a:rPr>
              <a:t>Er der nogen der skal afsted?</a:t>
            </a:r>
          </a:p>
          <a:p>
            <a:endParaRPr lang="da-DK" noProof="0" dirty="0"/>
          </a:p>
          <a:p>
            <a:pPr marL="342900" indent="-342900">
              <a:buFontTx/>
              <a:buChar char="-"/>
            </a:pPr>
            <a:endParaRPr lang="da-DK" noProof="0" dirty="0"/>
          </a:p>
        </p:txBody>
      </p:sp>
      <p:pic>
        <p:nvPicPr>
          <p:cNvPr id="8" name="Pladsholder til billede 5">
            <a:extLst>
              <a:ext uri="{FF2B5EF4-FFF2-40B4-BE49-F238E27FC236}">
                <a16:creationId xmlns:a16="http://schemas.microsoft.com/office/drawing/2014/main" id="{5D1EB8F5-9C5C-B30A-1A9C-4F1A504216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667" r="27536" b="-1"/>
          <a:stretch/>
        </p:blipFill>
        <p:spPr>
          <a:xfrm>
            <a:off x="7177361" y="-21021"/>
            <a:ext cx="5056680" cy="692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13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9C260-7381-05F7-C046-F0D4CE50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8333999" cy="590931"/>
          </a:xfrm>
        </p:spPr>
        <p:txBody>
          <a:bodyPr wrap="square" anchor="t">
            <a:normAutofit/>
          </a:bodyPr>
          <a:lstStyle/>
          <a:p>
            <a:r>
              <a:rPr lang="da-DK" noProof="0" dirty="0"/>
              <a:t>MED - struktur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07D3350-5829-30D5-4D44-F3A867B0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68489"/>
              </p:ext>
            </p:extLst>
          </p:nvPr>
        </p:nvGraphicFramePr>
        <p:xfrm>
          <a:off x="821327" y="1300163"/>
          <a:ext cx="10544586" cy="5006979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558776">
                  <a:extLst>
                    <a:ext uri="{9D8B030D-6E8A-4147-A177-3AD203B41FA5}">
                      <a16:colId xmlns:a16="http://schemas.microsoft.com/office/drawing/2014/main" val="1645007394"/>
                    </a:ext>
                  </a:extLst>
                </a:gridCol>
                <a:gridCol w="3283033">
                  <a:extLst>
                    <a:ext uri="{9D8B030D-6E8A-4147-A177-3AD203B41FA5}">
                      <a16:colId xmlns:a16="http://schemas.microsoft.com/office/drawing/2014/main" val="2711926183"/>
                    </a:ext>
                  </a:extLst>
                </a:gridCol>
                <a:gridCol w="4702777">
                  <a:extLst>
                    <a:ext uri="{9D8B030D-6E8A-4147-A177-3AD203B41FA5}">
                      <a16:colId xmlns:a16="http://schemas.microsoft.com/office/drawing/2014/main" val="704055640"/>
                    </a:ext>
                  </a:extLst>
                </a:gridCol>
              </a:tblGrid>
              <a:tr h="3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200" b="0" kern="100" cap="none" spc="0" noProof="0" dirty="0" err="1">
                          <a:solidFill>
                            <a:schemeClr val="bg1"/>
                          </a:solidFill>
                          <a:effectLst/>
                        </a:rPr>
                        <a:t>HovedMED</a:t>
                      </a:r>
                      <a:r>
                        <a:rPr lang="da-DK" sz="1200" b="0" kern="100" cap="none" spc="0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a-DK" sz="1200" b="0" kern="100" cap="none" spc="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200" b="0" kern="100" cap="none" spc="0" noProof="0" dirty="0" err="1">
                          <a:solidFill>
                            <a:schemeClr val="bg1"/>
                          </a:solidFill>
                          <a:effectLst/>
                        </a:rPr>
                        <a:t>CenterMED</a:t>
                      </a:r>
                      <a:r>
                        <a:rPr lang="da-DK" sz="1200" b="0" kern="100" cap="none" spc="0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a-DK" sz="1200" b="0" kern="100" cap="none" spc="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200" b="0" kern="100" cap="none" spc="0" noProof="0" dirty="0" err="1">
                          <a:solidFill>
                            <a:schemeClr val="bg1"/>
                          </a:solidFill>
                          <a:effectLst/>
                        </a:rPr>
                        <a:t>AfdelingsMED</a:t>
                      </a:r>
                      <a:r>
                        <a:rPr lang="da-DK" sz="1200" b="0" kern="100" cap="none" spc="0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a-DK" sz="1200" b="0" kern="100" cap="none" spc="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75458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33114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Michael Tysk Andersen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Center for Familie og voksenindsatser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 err="1">
                          <a:solidFill>
                            <a:schemeClr val="tx1"/>
                          </a:solidFill>
                          <a:effectLst/>
                        </a:rPr>
                        <a:t>Vennepunktet</a:t>
                      </a: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 - Midtpunktet- </a:t>
                      </a:r>
                      <a:r>
                        <a:rPr lang="da-DK" sz="1000" b="1" kern="100" cap="none" spc="0" noProof="0" dirty="0" err="1">
                          <a:solidFill>
                            <a:schemeClr val="tx1"/>
                          </a:solidFill>
                          <a:effectLst/>
                        </a:rPr>
                        <a:t>Kommendanthøjen</a:t>
                      </a: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6386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 :Sup. Flemming Bærnthsen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Michael Tysk Andersen 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 : Helle Stock Rottbøll - Mia Maja Boss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07917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 err="1">
                          <a:solidFill>
                            <a:schemeClr val="tx1"/>
                          </a:solidFill>
                          <a:effectLst/>
                        </a:rPr>
                        <a:t>TR:Sup</a:t>
                      </a: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. Helle Stock Rottbøll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Connie Lillelund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46948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 err="1">
                          <a:solidFill>
                            <a:schemeClr val="tx1"/>
                          </a:solidFill>
                          <a:effectLst/>
                        </a:rPr>
                        <a:t>Klintebo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94098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 : Phillip Nielsen – Dorthe Holm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63236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AMR : Anja Thorsen 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22909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Center for sundhed og omsorg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Distrik2 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3723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Vibe Petersen 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Maria Holm (Plejecentret Aabo)syd/øst sup. Rikke Bjørslev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56964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 err="1">
                          <a:solidFill>
                            <a:schemeClr val="tx1"/>
                          </a:solidFill>
                          <a:effectLst/>
                        </a:rPr>
                        <a:t>Distrik</a:t>
                      </a: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 3 her har vi suppleant post men ingen der ønsker den. 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13456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050" b="1" kern="100" cap="none" spc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Behandlingssøjlen </a:t>
                      </a: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10789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TR: Michael Tysk Andersen – Pernille Bue Bech – Gitte Engell</a:t>
                      </a: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7878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83906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CJUUD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ARK</a:t>
                      </a: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67195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Flemming Bærnthsen 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 : Dorthe Jensen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51955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Jonas Lai Holmegaard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AMR: Rie Hansen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95751"/>
                  </a:ext>
                </a:extLst>
              </a:tr>
              <a:tr h="2749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b="1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kern="1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TR: Sup. Dorthe Jensen</a:t>
                      </a: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000" kern="100" cap="none" spc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7789" marR="57789" marT="7705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0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4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216617-EF07-C7FA-F8A4-DFF9CB23D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Rammeaftale – MED	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712BF22-1B65-7508-609C-470BFAE71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Følgende indsættes som bemærkning til rammeaftalen om medindflydelse og medbestemmelse §11, stk. 2 / aftale om tillidsrepræsentanter, samarbejde og samarbejdsudvalg §2, stk. 2:</a:t>
            </a:r>
            <a:br>
              <a:rPr lang="da-DK" dirty="0"/>
            </a:br>
            <a:r>
              <a:rPr lang="da-DK" b="1" dirty="0"/>
              <a:t>Tillidsrepræsentanten gives mulighed for at mødes med nyansatte medarbejdere i arbejdstiden.</a:t>
            </a:r>
            <a:r>
              <a:rPr lang="da-DK" dirty="0"/>
              <a:t> Et møde kan fx planlægges i forbindelse med introduktion til arbejdspladsen for nye medarbejdere.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hlinkClick r:id="rId2"/>
              </a:rPr>
              <a:t>Rammeaftalen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8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850F7-4778-0E1F-FF9B-0B7F79ADD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672" y="510366"/>
            <a:ext cx="7038753" cy="590931"/>
          </a:xfrm>
        </p:spPr>
        <p:txBody>
          <a:bodyPr/>
          <a:lstStyle/>
          <a:p>
            <a:r>
              <a:rPr lang="da-DK" sz="3600" noProof="0" dirty="0"/>
              <a:t>Organiseringsgrad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8D1536-A5C9-10F5-E914-26E58AEDD658}"/>
              </a:ext>
            </a:extLst>
          </p:cNvPr>
          <p:cNvSpPr/>
          <p:nvPr/>
        </p:nvSpPr>
        <p:spPr bwMode="auto">
          <a:xfrm>
            <a:off x="5105113" y="1877390"/>
            <a:ext cx="5119434" cy="1807840"/>
          </a:xfrm>
          <a:prstGeom prst="rect">
            <a:avLst/>
          </a:prstGeom>
          <a:solidFill>
            <a:srgbClr val="B600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FB05991-C59A-1B1A-7BD7-CD938F9D267C}"/>
              </a:ext>
            </a:extLst>
          </p:cNvPr>
          <p:cNvSpPr txBox="1"/>
          <p:nvPr/>
        </p:nvSpPr>
        <p:spPr>
          <a:xfrm>
            <a:off x="5337235" y="2322099"/>
            <a:ext cx="394227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a-DK" b="1" noProof="0" dirty="0">
                <a:solidFill>
                  <a:schemeClr val="bg1"/>
                </a:solidFill>
              </a:rPr>
              <a:t>Antal medlemmer</a:t>
            </a:r>
          </a:p>
          <a:p>
            <a:pPr algn="ctr"/>
            <a:endParaRPr lang="da-DK" b="1" noProof="0" dirty="0">
              <a:solidFill>
                <a:schemeClr val="bg1"/>
              </a:solidFill>
            </a:endParaRPr>
          </a:p>
          <a:p>
            <a:pPr algn="ctr"/>
            <a:r>
              <a:rPr lang="da-DK" b="1" noProof="0" dirty="0">
                <a:solidFill>
                  <a:schemeClr val="bg1"/>
                </a:solidFill>
              </a:rPr>
              <a:t>Antal kolleger på overenskomsten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BD273FE-AF71-995F-81D3-978662A03D84}"/>
              </a:ext>
            </a:extLst>
          </p:cNvPr>
          <p:cNvCxnSpPr>
            <a:cxnSpLocks/>
          </p:cNvCxnSpPr>
          <p:nvPr/>
        </p:nvCxnSpPr>
        <p:spPr>
          <a:xfrm>
            <a:off x="5356543" y="2783765"/>
            <a:ext cx="3815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F71213C6-DDFE-056D-1BEF-2A48979C5377}"/>
              </a:ext>
            </a:extLst>
          </p:cNvPr>
          <p:cNvSpPr txBox="1"/>
          <p:nvPr/>
        </p:nvSpPr>
        <p:spPr>
          <a:xfrm>
            <a:off x="9632398" y="2599098"/>
            <a:ext cx="7682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a-DK" b="1" noProof="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D58404C-3AE9-CB35-5144-2B65101F9DB0}"/>
              </a:ext>
            </a:extLst>
          </p:cNvPr>
          <p:cNvSpPr txBox="1"/>
          <p:nvPr/>
        </p:nvSpPr>
        <p:spPr>
          <a:xfrm>
            <a:off x="9285214" y="2596644"/>
            <a:ext cx="460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a-DK" b="1" noProof="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" name="Undertitel 3">
            <a:extLst>
              <a:ext uri="{FF2B5EF4-FFF2-40B4-BE49-F238E27FC236}">
                <a16:creationId xmlns:a16="http://schemas.microsoft.com/office/drawing/2014/main" id="{E99E7FEB-0778-40CE-839D-F71761EA0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264" y="4053205"/>
            <a:ext cx="5716283" cy="5006385"/>
          </a:xfrm>
        </p:spPr>
        <p:txBody>
          <a:bodyPr>
            <a:normAutofit/>
          </a:bodyPr>
          <a:lstStyle/>
          <a:p>
            <a:r>
              <a:rPr lang="da-DK" noProof="0" dirty="0"/>
              <a:t>Hvordan spørger man?</a:t>
            </a:r>
          </a:p>
          <a:p>
            <a:r>
              <a:rPr lang="da-DK" noProof="0" dirty="0"/>
              <a:t>Dilemmaer? – Hvad er en barriere?</a:t>
            </a:r>
          </a:p>
          <a:p>
            <a:pPr marL="342900" indent="-342900">
              <a:buFontTx/>
              <a:buChar char="-"/>
            </a:pP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5156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B2F8F74-CB2F-89D6-E336-C6E0C423A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67953"/>
              </p:ext>
            </p:extLst>
          </p:nvPr>
        </p:nvGraphicFramePr>
        <p:xfrm>
          <a:off x="364671" y="108435"/>
          <a:ext cx="11462657" cy="6647415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703045">
                  <a:extLst>
                    <a:ext uri="{9D8B030D-6E8A-4147-A177-3AD203B41FA5}">
                      <a16:colId xmlns:a16="http://schemas.microsoft.com/office/drawing/2014/main" val="3312451848"/>
                    </a:ext>
                  </a:extLst>
                </a:gridCol>
                <a:gridCol w="3756976">
                  <a:extLst>
                    <a:ext uri="{9D8B030D-6E8A-4147-A177-3AD203B41FA5}">
                      <a16:colId xmlns:a16="http://schemas.microsoft.com/office/drawing/2014/main" val="580079511"/>
                    </a:ext>
                  </a:extLst>
                </a:gridCol>
                <a:gridCol w="5002636">
                  <a:extLst>
                    <a:ext uri="{9D8B030D-6E8A-4147-A177-3AD203B41FA5}">
                      <a16:colId xmlns:a16="http://schemas.microsoft.com/office/drawing/2014/main" val="1191442412"/>
                    </a:ext>
                  </a:extLst>
                </a:gridCol>
              </a:tblGrid>
              <a:tr h="289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Stedet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TR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Organiseringsgrad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6970004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Stenbanen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Henriette Holm Hjort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(15 -1) 93,3%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029853404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Gartnerparken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Helle Smidemann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(13 - 1) 92,8%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3460002812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 err="1">
                          <a:effectLst/>
                        </a:rPr>
                        <a:t>Røbo</a:t>
                      </a:r>
                      <a:r>
                        <a:rPr lang="da-DK" sz="1500" kern="100" noProof="0" dirty="0">
                          <a:effectLst/>
                        </a:rPr>
                        <a:t>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Evy Poulsen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484088777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Nexøhuset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Dorthe Holm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001684950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 err="1">
                          <a:effectLst/>
                        </a:rPr>
                        <a:t>Klintebo</a:t>
                      </a:r>
                      <a:r>
                        <a:rPr lang="da-DK" sz="1500" kern="100" noProof="0" dirty="0">
                          <a:effectLst/>
                        </a:rPr>
                        <a:t> /Strøby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Philip l. Nielsen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500" kern="100" noProof="0" dirty="0">
                          <a:effectLst/>
                          <a:latin typeface="Aptos" panose="020B0004020202020204" pitchFamily="34" charset="0"/>
                        </a:rPr>
                        <a:t>(44 – 2) 95,5 %</a:t>
                      </a: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183300013"/>
                  </a:ext>
                </a:extLst>
              </a:tr>
              <a:tr h="47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 err="1">
                          <a:effectLst/>
                        </a:rPr>
                        <a:t>Kommendanhøjen</a:t>
                      </a:r>
                      <a:r>
                        <a:rPr lang="da-DK" sz="1500" kern="100" noProof="0" dirty="0">
                          <a:effectLst/>
                        </a:rPr>
                        <a:t>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Mia Maja v. Boss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(12 - 1) 92%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991408742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 err="1">
                          <a:effectLst/>
                        </a:rPr>
                        <a:t>Vennepunktet</a:t>
                      </a:r>
                      <a:r>
                        <a:rPr lang="da-DK" sz="1500" kern="100" noProof="0" dirty="0">
                          <a:effectLst/>
                        </a:rPr>
                        <a:t>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Helle S. Rottbøll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(40 - 4) 90%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827149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Midtpunktet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Pernille Hjorth</a:t>
                      </a: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500" kern="100" noProof="0">
                          <a:effectLst/>
                          <a:latin typeface="Aptos" panose="020B0004020202020204" pitchFamily="34" charset="0"/>
                        </a:rPr>
                        <a:t>(14-2) 85%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509042540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Løvstikken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Anne Kusk Kristoffersen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(18 - 3) 83,5%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706209577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Ungehuset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Flemming Bærnthsen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(24 - 2) 92%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2260638819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Familiehuset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Michael Tysk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(13 - 0) 100%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54108913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Det Gule Team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Sanna Nielsen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4092869134"/>
                  </a:ext>
                </a:extLst>
              </a:tr>
              <a:tr h="71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Familiebehandlerne PFF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Pernille Bue Bech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14 på overenskomsten her af 4 hos BUPL. 100 %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473482329"/>
                  </a:ext>
                </a:extLst>
              </a:tr>
              <a:tr h="47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Det Tværgående Støttekorps PFF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Gitte Engel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(20 - 4)  80%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576026166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Misbrug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Jonas Lai Holmgaard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100% antal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337854967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ARK STU Døgn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Jonas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(5/7) 71%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4055493519"/>
                  </a:ext>
                </a:extLst>
              </a:tr>
              <a:tr h="47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Sandemandsgården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Dorthe Jensen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3709568268"/>
                  </a:ext>
                </a:extLst>
              </a:tr>
              <a:tr h="47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Plejecentre området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Vibe Petersen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500" kern="100" noProof="0" dirty="0">
                          <a:effectLst/>
                          <a:latin typeface="Aptos" panose="020B0004020202020204" pitchFamily="34" charset="0"/>
                        </a:rPr>
                        <a:t>(8 – 5SL og 3 BUPL) 100%</a:t>
                      </a: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1181598289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Kærbygård 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Evan Brown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(13 – 20) 65%</a:t>
                      </a: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4178772057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noProof="0" dirty="0">
                          <a:effectLst/>
                        </a:rPr>
                        <a:t>I alt</a:t>
                      </a: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254" marR="56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da-DK" sz="15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54" marR="56254" marT="0" marB="0"/>
                </a:tc>
                <a:extLst>
                  <a:ext uri="{0D108BD9-81ED-4DB2-BD59-A6C34878D82A}">
                    <a16:rowId xmlns:a16="http://schemas.microsoft.com/office/drawing/2014/main" val="384278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98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4092A49-BBF2-F0FC-6966-345372E9A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890" y="1197209"/>
            <a:ext cx="6106286" cy="2336024"/>
          </a:xfrm>
        </p:spPr>
        <p:txBody>
          <a:bodyPr/>
          <a:lstStyle/>
          <a:p>
            <a:r>
              <a:rPr lang="da-DK" noProof="0" dirty="0"/>
              <a:t>Har i nogle kolleger, der snart går på pension?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B901E82-2009-88D1-2A3D-A6D6582C2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330" y="4017865"/>
            <a:ext cx="5716283" cy="983903"/>
          </a:xfrm>
        </p:spPr>
        <p:txBody>
          <a:bodyPr/>
          <a:lstStyle/>
          <a:p>
            <a:pPr marL="0" indent="0">
              <a:buNone/>
            </a:pPr>
            <a:r>
              <a:rPr lang="da-DK" sz="3400" noProof="0" dirty="0"/>
              <a:t>Vi vil rigtig gerne ringe dem op, enten før eller lige efter de er gået på pension.</a:t>
            </a:r>
          </a:p>
        </p:txBody>
      </p:sp>
      <p:pic>
        <p:nvPicPr>
          <p:cNvPr id="20" name="Pladsholder til billede 19" descr="Et billede, der indeholder person, Ansigt, indendørs, tøj&#10;&#10;AI-genereret indhold kan være ukorrekt.">
            <a:extLst>
              <a:ext uri="{FF2B5EF4-FFF2-40B4-BE49-F238E27FC236}">
                <a16:creationId xmlns:a16="http://schemas.microsoft.com/office/drawing/2014/main" id="{E89CA8CE-6C27-6040-FBC7-DC61362314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r="2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442211"/>
      </p:ext>
    </p:extLst>
  </p:cSld>
  <p:clrMapOvr>
    <a:masterClrMapping/>
  </p:clrMapOvr>
</p:sld>
</file>

<file path=ppt/theme/theme1.xml><?xml version="1.0" encoding="utf-8"?>
<a:theme xmlns:a="http://schemas.openxmlformats.org/drawingml/2006/main" name="01 Forside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87D6027B-1311-44D5-90A8-A186EBFE1FDD}"/>
    </a:ext>
  </a:extLst>
</a:theme>
</file>

<file path=ppt/theme/theme2.xml><?xml version="1.0" encoding="utf-8"?>
<a:theme xmlns:a="http://schemas.openxmlformats.org/drawingml/2006/main" name="04 Contentslides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16AB551E-A020-41D9-8D2E-70040081071E}"/>
    </a:ext>
  </a:extLst>
</a:theme>
</file>

<file path=ppt/theme/theme3.xml><?xml version="1.0" encoding="utf-8"?>
<a:theme xmlns:a="http://schemas.openxmlformats.org/drawingml/2006/main" name="03 Agenda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72AD63BC-73E3-4FC4-A1E0-938948B558F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b23e9-e882-411d-8b52-b6df0eacc60f">
      <Terms xmlns="http://schemas.microsoft.com/office/infopath/2007/PartnerControls"/>
    </lcf76f155ced4ddcb4097134ff3c332f>
    <TaxCatchAll xmlns="2de15023-09d3-4ed5-89b7-161bbed7ae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1A8F63ED6A143AB57987A1C7CD5CB" ma:contentTypeVersion="13" ma:contentTypeDescription="Create a new document." ma:contentTypeScope="" ma:versionID="aecb1867e8e28ac93cfebb3ffe53f389">
  <xsd:schema xmlns:xsd="http://www.w3.org/2001/XMLSchema" xmlns:xs="http://www.w3.org/2001/XMLSchema" xmlns:p="http://schemas.microsoft.com/office/2006/metadata/properties" xmlns:ns2="c21b23e9-e882-411d-8b52-b6df0eacc60f" xmlns:ns3="2de15023-09d3-4ed5-89b7-161bbed7aeee" targetNamespace="http://schemas.microsoft.com/office/2006/metadata/properties" ma:root="true" ma:fieldsID="107ea683fc2157861f0b93d3531ca349" ns2:_="" ns3:_="">
    <xsd:import namespace="c21b23e9-e882-411d-8b52-b6df0eacc60f"/>
    <xsd:import namespace="2de15023-09d3-4ed5-89b7-161bbed7a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b23e9-e882-411d-8b52-b6df0eacc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65dca48-114e-4252-8d21-924f2fd76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15023-09d3-4ed5-89b7-161bbed7aee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1db4e1-050a-42dd-ac0f-bda1db35ef18}" ma:internalName="TaxCatchAll" ma:showField="CatchAllData" ma:web="2de15023-09d3-4ed5-89b7-161bbed7a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636F8-4DBB-4F9B-B1BC-5D1A6C8CCD18}">
  <ds:schemaRefs>
    <ds:schemaRef ds:uri="2de15023-09d3-4ed5-89b7-161bbed7aeee"/>
    <ds:schemaRef ds:uri="c21b23e9-e882-411d-8b52-b6df0eacc60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824CAE-7140-47AA-9564-16CB52B0E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b23e9-e882-411d-8b52-b6df0eacc60f"/>
    <ds:schemaRef ds:uri="2de15023-09d3-4ed5-89b7-161bbed7a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F59DB8-7A69-4E79-8529-645C6B25A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699</Words>
  <Application>Microsoft Office PowerPoint</Application>
  <PresentationFormat>Widescreen</PresentationFormat>
  <Paragraphs>157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13</vt:i4>
      </vt:variant>
    </vt:vector>
  </HeadingPairs>
  <TitlesOfParts>
    <vt:vector size="21" baseType="lpstr">
      <vt:lpstr>Aptos</vt:lpstr>
      <vt:lpstr>Arial</vt:lpstr>
      <vt:lpstr>Avenir Next LT Pro</vt:lpstr>
      <vt:lpstr>Avenir Next LT Pro Demi</vt:lpstr>
      <vt:lpstr>Times</vt:lpstr>
      <vt:lpstr>01 Forside</vt:lpstr>
      <vt:lpstr>04 Contentslides</vt:lpstr>
      <vt:lpstr>03 Agenda</vt:lpstr>
      <vt:lpstr>PowerPoint-præsentation</vt:lpstr>
      <vt:lpstr>Dagens program</vt:lpstr>
      <vt:lpstr>Kredskontoret</vt:lpstr>
      <vt:lpstr>Nyt fra TR gruppen</vt:lpstr>
      <vt:lpstr>MED - struktur</vt:lpstr>
      <vt:lpstr>Rammeaftale – MED </vt:lpstr>
      <vt:lpstr>Organiseringsgrad</vt:lpstr>
      <vt:lpstr>PowerPoint-præsentation</vt:lpstr>
      <vt:lpstr>Har i nogle kolleger, der snart går på pension?</vt:lpstr>
      <vt:lpstr>TR efteruddannelse</vt:lpstr>
      <vt:lpstr>TR og AMR-møder 2026</vt:lpstr>
      <vt:lpstr>PowerPoint-præsentation</vt:lpstr>
      <vt:lpstr>Louise fra PKA</vt:lpstr>
    </vt:vector>
  </TitlesOfParts>
  <Company>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Cecilie Thøgersen</dc:creator>
  <cp:lastModifiedBy>Sabrine Myhre</cp:lastModifiedBy>
  <cp:revision>4</cp:revision>
  <cp:lastPrinted>2024-12-11T10:53:26Z</cp:lastPrinted>
  <dcterms:created xsi:type="dcterms:W3CDTF">2024-11-25T10:25:41Z</dcterms:created>
  <dcterms:modified xsi:type="dcterms:W3CDTF">2026-01-30T09:52:45Z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0x0101004621A8F63ED6A143AB57987A1C7CD5CB</vt:lpwstr>
  </property>
  <property fmtid="{D5CDD505-2E9C-101B-9397-08002B2CF9AE}" pid="3" name="MediaServiceImageTags">
    <vt:lpwstr/>
  </property>
</Properties>
</file>