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8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DD24D4F6-6104-48A4-96FD-39F5DCE5E37F}"/>
    <pc:docChg chg="delSld">
      <pc:chgData name="Sara Ellesøe Hansen" userId="fbdfceae-c225-4016-8014-425987ab34ab" providerId="ADAL" clId="{DD24D4F6-6104-48A4-96FD-39F5DCE5E37F}" dt="2025-09-04T12:39:42.037" v="1" actId="47"/>
      <pc:docMkLst>
        <pc:docMk/>
      </pc:docMkLst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DD24D4F6-6104-48A4-96FD-39F5DCE5E37F}" dt="2025-09-04T12:39:42.037" v="1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DD24D4F6-6104-48A4-96FD-39F5DCE5E37F}" dt="2025-09-04T12:39:39.956" v="0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392349</c:v>
                </c:pt>
                <c:pt idx="1">
                  <c:v>417623</c:v>
                </c:pt>
                <c:pt idx="2">
                  <c:v>415288</c:v>
                </c:pt>
                <c:pt idx="3">
                  <c:v>456421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430335</c:v>
                </c:pt>
                <c:pt idx="1">
                  <c:v>449345</c:v>
                </c:pt>
                <c:pt idx="2">
                  <c:v>454310</c:v>
                </c:pt>
                <c:pt idx="3">
                  <c:v>446773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ax val="460000"/>
          <c:min val="3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886D72-43D3-EF62-777D-99126550E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BAB61BFD-2B60-1E8E-B4A4-B038AF8B5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C3646C04-1DE8-2DB3-701B-9254CF11F6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E94E1C66-4FA4-AD2A-7241-A48BB63B5B8A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B5076288-703C-0863-F29F-E7452BF9F5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5476B7F8-6DF2-1B05-0763-1F267F09ABBF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22CCA27A-F4B7-5C15-C6DD-854A081BD531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Syddjurs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 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1CE7C05B-8868-CDD2-4E30-F7A4D50DF069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FAF769FC-A393-FD9A-A626-68A03709067C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511D56C0-3A2D-E0E0-7315-6713751DE06E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1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Færre socialpædagoger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009DD6-137E-E5D1-7373-BC25F18A8A65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30AFACCB-A022-8892-2ACB-C46815E514F5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C3729E72-5B86-558E-5C20-DCE7499EAA8C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CE381DFC-DAA5-2B6E-BE67-04E2D131DB04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ADFF080E-0A97-752F-F2DB-D9E88A5E9CB7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58%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202B2E8A-9E5F-467A-439D-C53225395139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BBBEF9F0-1B30-7C1B-1D63-42691BA65E84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0C780C4A-2CB1-99B1-DAAC-0963DCB7AFDF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09E50BC6-A098-E142-E112-940EA7238F8F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50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54%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5C0491F1-366C-1D23-C14B-91E216E407D2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4A7FEA53-53A5-71F3-A2CC-92FADF52DD58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1C133761-4C72-5FCD-51E6-E974B8CE228B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A2A4D96D-6ED3-646C-A229-6AFF94A99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7709FD7-59AB-5A6D-80AF-663795959F5B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29017CC4-B562-FB01-A5D2-B4A623B227E0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50CC1BE9-DC85-A177-CAE4-53F0989F170E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3DA5CE9C-2E00-49B5-DD95-B44C7D45B9F4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19C54EDB-D068-1B94-F77C-A0A8283B972D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15%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C0175FAD-63E1-47BF-8DB5-0755CF55BA54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9F3F0DBF-55A0-7288-405F-5CB8F852B3EA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4EA8D779-91B7-3EDE-785D-CF880AF97EDB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B87001F4-BD1C-666A-3FD1-6187058EC5F3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50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15%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1BE6ED19-259D-BECF-EA9F-687F6C224E4B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2E24C604-97B1-94AC-4D02-124DB166FC77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303D3631-8C11-A6A4-C1AE-87C3192DD786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FA0B2845-F681-586B-8EBD-DFDF2AC8C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B34A9094-BBC9-E51A-D6B6-FA9E9F6A4551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4C2BA48-0AAA-30E3-ACC0-460D06369663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001886AB-9C67-871B-8F20-CB2C783593A5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55EDF068-1C66-6EAD-836F-804491892B26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1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Mange børn modtager støtte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F3636844-53AC-9969-643E-08362FD40834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91C6C674-A217-2B94-5E5C-EF9DEF472163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DB0CC2A2-E05C-20DD-22AF-58006DEAC7E4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F38F9683-FD6C-4497-F10D-2BD1C7AAA7FC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5E0F4598-64E9-0F7E-B853-332BF9113734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876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F196E9E4-BC24-526F-86EC-6DCE8D95BC79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5EDCA7DC-A662-2708-2457-8BC943611227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A778C60E-5D68-BC45-2844-3C543B770C89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F1FA5A53-0834-3689-AA32-8C910A5AF862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729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B66935FD-9CFB-1032-B6E2-5C424FE02E02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7D2AEEE0-950E-5D2C-F842-D74E5D80CEB7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7FFC898B-4714-0348-DEF8-563E9F505B6C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147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færre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børn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1F46A2A0-3FDF-390F-05AD-BB0C97759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B56064E-25E9-8D60-B2BE-C2F9F7A97E42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290D4EF1-6469-D0CD-C3F8-7336C96D0C09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96FE5222-98CC-CB39-D462-FD625683103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1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9A54BC30-541A-A0DA-8918-4A43D3A2D3E1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019D98F1-C3C4-B686-E4C5-508156DACA6F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62343365-878C-2ED6-B199-D1C85512C591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11CE357F-6F32-C980-8319-EA23C2F70948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3BA593CE-EB3C-D5A5-E95A-A19E4B8349E8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764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BA64309C-3940-102E-B869-C1DF8A8D2589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AB24443E-EBBB-BB2E-4289-68747FEDDC3A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7C5F37DD-37AA-2343-EBC7-0AE4094AF86E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93ED7EFD-FA22-33EF-8F9B-93C30A35058E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789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0EB259C9-ADDF-60A0-00AF-33FC2CE9EF0F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9A4F8AC0-409B-AB8D-97E1-81D245D16568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2EDB7DE0-5597-3485-DB76-8D4649D90DA8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25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9AC1C9F5-7423-9922-D4FA-1392F74E8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F340FF35-F308-1D1F-0FD0-246BD8AB739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2E266647-3D2D-5AE8-4E28-12C8B11CB130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26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området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har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2D2A2B">
                  <a:alpha val="100000"/>
                </a:srgbClr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6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v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æret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underfinansieret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A788E6B0-8ADA-FB07-1350-CC2452ED3AE7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3,8 pct.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også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kommer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dog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efter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årrække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hvor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området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var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viser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E1780283-8915-E7D7-B11C-04160D2FFC9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CE31C1B7-196A-4F05-C67E-EB20D38669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08BC6E4C-C30B-A41F-03BC-C86218D49B2B}"/>
              </a:ext>
            </a:extLst>
          </p:cNvPr>
          <p:cNvGraphicFramePr/>
          <p:nvPr/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494D3949-BFB7-8890-EB7A-C584E936523C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65945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297</Words>
  <Application>Microsoft Office PowerPoint</Application>
  <PresentationFormat>Brugerdefineret</PresentationFormat>
  <Paragraphs>37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