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68" r:id="rId5"/>
    <p:sldMasterId id="2147483675" r:id="rId6"/>
  </p:sldMasterIdLst>
  <p:notesMasterIdLst>
    <p:notesMasterId r:id="rId34"/>
  </p:notesMasterIdLst>
  <p:sldIdLst>
    <p:sldId id="256" r:id="rId7"/>
    <p:sldId id="266" r:id="rId8"/>
    <p:sldId id="267" r:id="rId9"/>
    <p:sldId id="323" r:id="rId10"/>
    <p:sldId id="327" r:id="rId11"/>
    <p:sldId id="329" r:id="rId12"/>
    <p:sldId id="328" r:id="rId13"/>
    <p:sldId id="326" r:id="rId14"/>
    <p:sldId id="268" r:id="rId15"/>
    <p:sldId id="274" r:id="rId16"/>
    <p:sldId id="276" r:id="rId17"/>
    <p:sldId id="312" r:id="rId18"/>
    <p:sldId id="322" r:id="rId19"/>
    <p:sldId id="291" r:id="rId20"/>
    <p:sldId id="316" r:id="rId21"/>
    <p:sldId id="317" r:id="rId22"/>
    <p:sldId id="318" r:id="rId23"/>
    <p:sldId id="319" r:id="rId24"/>
    <p:sldId id="320" r:id="rId25"/>
    <p:sldId id="321" r:id="rId26"/>
    <p:sldId id="292" r:id="rId27"/>
    <p:sldId id="314" r:id="rId28"/>
    <p:sldId id="278" r:id="rId29"/>
    <p:sldId id="275" r:id="rId30"/>
    <p:sldId id="290" r:id="rId31"/>
    <p:sldId id="325" r:id="rId32"/>
    <p:sldId id="289" r:id="rId33"/>
  </p:sldIdLst>
  <p:sldSz cx="12192000" cy="6858000"/>
  <p:notesSz cx="7104063" cy="102346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043"/>
    <a:srgbClr val="F3E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B205E6-5F51-4A6B-B96A-263CD286D152}" v="5" dt="2025-10-31T13:50:53.9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Mørkt layout 1 - Markering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ema til typografi 2 - Markerin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3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6/11/relationships/changesInfo" Target="changesInfos/changesInfo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a Kofoed Menzel" userId="483600c8-f432-4d8d-bc52-620128d192b7" providerId="ADAL" clId="{66085798-CD21-4A61-85A0-3F05C0961390}"/>
    <pc:docChg chg="undo custSel addSld delSld modSld sldOrd">
      <pc:chgData name="Tina Kofoed Menzel" userId="483600c8-f432-4d8d-bc52-620128d192b7" providerId="ADAL" clId="{66085798-CD21-4A61-85A0-3F05C0961390}" dt="2025-10-31T14:27:59.088" v="174" actId="14100"/>
      <pc:docMkLst>
        <pc:docMk/>
      </pc:docMkLst>
      <pc:sldChg chg="modSp mod modNotesTx">
        <pc:chgData name="Tina Kofoed Menzel" userId="483600c8-f432-4d8d-bc52-620128d192b7" providerId="ADAL" clId="{66085798-CD21-4A61-85A0-3F05C0961390}" dt="2025-10-31T14:22:20.629" v="164" actId="20577"/>
        <pc:sldMkLst>
          <pc:docMk/>
          <pc:sldMk cId="2987185752" sldId="267"/>
        </pc:sldMkLst>
        <pc:spChg chg="mod">
          <ac:chgData name="Tina Kofoed Menzel" userId="483600c8-f432-4d8d-bc52-620128d192b7" providerId="ADAL" clId="{66085798-CD21-4A61-85A0-3F05C0961390}" dt="2025-10-31T14:22:20.629" v="164" actId="20577"/>
          <ac:spMkLst>
            <pc:docMk/>
            <pc:sldMk cId="2987185752" sldId="267"/>
            <ac:spMk id="4" creationId="{79CADCDD-23BC-9152-8170-5008CB6B3DAC}"/>
          </ac:spMkLst>
        </pc:spChg>
      </pc:sldChg>
      <pc:sldChg chg="ord">
        <pc:chgData name="Tina Kofoed Menzel" userId="483600c8-f432-4d8d-bc52-620128d192b7" providerId="ADAL" clId="{66085798-CD21-4A61-85A0-3F05C0961390}" dt="2025-10-31T13:41:32.989" v="5"/>
        <pc:sldMkLst>
          <pc:docMk/>
          <pc:sldMk cId="3566139747" sldId="268"/>
        </pc:sldMkLst>
      </pc:sldChg>
      <pc:sldChg chg="addSp modSp mod">
        <pc:chgData name="Tina Kofoed Menzel" userId="483600c8-f432-4d8d-bc52-620128d192b7" providerId="ADAL" clId="{66085798-CD21-4A61-85A0-3F05C0961390}" dt="2025-10-31T13:46:32.517" v="56" actId="1076"/>
        <pc:sldMkLst>
          <pc:docMk/>
          <pc:sldMk cId="1981044058" sldId="290"/>
        </pc:sldMkLst>
        <pc:picChg chg="add">
          <ac:chgData name="Tina Kofoed Menzel" userId="483600c8-f432-4d8d-bc52-620128d192b7" providerId="ADAL" clId="{66085798-CD21-4A61-85A0-3F05C0961390}" dt="2025-10-31T13:44:59.973" v="53"/>
          <ac:picMkLst>
            <pc:docMk/>
            <pc:sldMk cId="1981044058" sldId="290"/>
            <ac:picMk id="2" creationId="{D5FA2A14-19FF-6B89-B38C-F251E3668F99}"/>
          </ac:picMkLst>
        </pc:picChg>
        <pc:picChg chg="add mod">
          <ac:chgData name="Tina Kofoed Menzel" userId="483600c8-f432-4d8d-bc52-620128d192b7" providerId="ADAL" clId="{66085798-CD21-4A61-85A0-3F05C0961390}" dt="2025-10-31T13:46:32.517" v="56" actId="1076"/>
          <ac:picMkLst>
            <pc:docMk/>
            <pc:sldMk cId="1981044058" sldId="290"/>
            <ac:picMk id="3" creationId="{3A937067-2785-09BC-626D-9A72042BFB15}"/>
          </ac:picMkLst>
        </pc:picChg>
      </pc:sldChg>
      <pc:sldChg chg="ord">
        <pc:chgData name="Tina Kofoed Menzel" userId="483600c8-f432-4d8d-bc52-620128d192b7" providerId="ADAL" clId="{66085798-CD21-4A61-85A0-3F05C0961390}" dt="2025-10-31T13:42:54.351" v="52"/>
        <pc:sldMkLst>
          <pc:docMk/>
          <pc:sldMk cId="3886438728" sldId="292"/>
        </pc:sldMkLst>
      </pc:sldChg>
      <pc:sldChg chg="modSp mod">
        <pc:chgData name="Tina Kofoed Menzel" userId="483600c8-f432-4d8d-bc52-620128d192b7" providerId="ADAL" clId="{66085798-CD21-4A61-85A0-3F05C0961390}" dt="2025-10-31T13:42:15.531" v="50" actId="20577"/>
        <pc:sldMkLst>
          <pc:docMk/>
          <pc:sldMk cId="4119984548" sldId="322"/>
        </pc:sldMkLst>
        <pc:graphicFrameChg chg="modGraphic">
          <ac:chgData name="Tina Kofoed Menzel" userId="483600c8-f432-4d8d-bc52-620128d192b7" providerId="ADAL" clId="{66085798-CD21-4A61-85A0-3F05C0961390}" dt="2025-10-31T13:42:15.531" v="50" actId="20577"/>
          <ac:graphicFrameMkLst>
            <pc:docMk/>
            <pc:sldMk cId="4119984548" sldId="322"/>
            <ac:graphicFrameMk id="8" creationId="{EB2F8F74-CB2F-89D6-E336-C6E0C423A3FA}"/>
          </ac:graphicFrameMkLst>
        </pc:graphicFrameChg>
      </pc:sldChg>
      <pc:sldChg chg="del">
        <pc:chgData name="Tina Kofoed Menzel" userId="483600c8-f432-4d8d-bc52-620128d192b7" providerId="ADAL" clId="{66085798-CD21-4A61-85A0-3F05C0961390}" dt="2025-10-31T14:22:57.248" v="166" actId="2696"/>
        <pc:sldMkLst>
          <pc:docMk/>
          <pc:sldMk cId="596808986" sldId="324"/>
        </pc:sldMkLst>
      </pc:sldChg>
      <pc:sldChg chg="new">
        <pc:chgData name="Tina Kofoed Menzel" userId="483600c8-f432-4d8d-bc52-620128d192b7" providerId="ADAL" clId="{66085798-CD21-4A61-85A0-3F05C0961390}" dt="2025-10-31T13:47:47.243" v="57" actId="680"/>
        <pc:sldMkLst>
          <pc:docMk/>
          <pc:sldMk cId="1214424174" sldId="325"/>
        </pc:sldMkLst>
      </pc:sldChg>
      <pc:sldChg chg="addSp delSp modSp new mod ord">
        <pc:chgData name="Tina Kofoed Menzel" userId="483600c8-f432-4d8d-bc52-620128d192b7" providerId="ADAL" clId="{66085798-CD21-4A61-85A0-3F05C0961390}" dt="2025-10-31T13:56:38.172" v="104"/>
        <pc:sldMkLst>
          <pc:docMk/>
          <pc:sldMk cId="812070303" sldId="326"/>
        </pc:sldMkLst>
        <pc:spChg chg="mod">
          <ac:chgData name="Tina Kofoed Menzel" userId="483600c8-f432-4d8d-bc52-620128d192b7" providerId="ADAL" clId="{66085798-CD21-4A61-85A0-3F05C0961390}" dt="2025-10-31T13:49:20.868" v="65" actId="14100"/>
          <ac:spMkLst>
            <pc:docMk/>
            <pc:sldMk cId="812070303" sldId="326"/>
            <ac:spMk id="2" creationId="{0AC67179-4670-77BA-95A5-E3E157020439}"/>
          </ac:spMkLst>
        </pc:spChg>
        <pc:spChg chg="mod">
          <ac:chgData name="Tina Kofoed Menzel" userId="483600c8-f432-4d8d-bc52-620128d192b7" providerId="ADAL" clId="{66085798-CD21-4A61-85A0-3F05C0961390}" dt="2025-10-31T13:55:42.613" v="102" actId="20577"/>
          <ac:spMkLst>
            <pc:docMk/>
            <pc:sldMk cId="812070303" sldId="326"/>
            <ac:spMk id="3" creationId="{CB0D60BC-780D-D37E-E96F-78063EBBDF75}"/>
          </ac:spMkLst>
        </pc:spChg>
        <pc:spChg chg="add mod">
          <ac:chgData name="Tina Kofoed Menzel" userId="483600c8-f432-4d8d-bc52-620128d192b7" providerId="ADAL" clId="{66085798-CD21-4A61-85A0-3F05C0961390}" dt="2025-10-31T13:52:08.264" v="85" actId="14100"/>
          <ac:spMkLst>
            <pc:docMk/>
            <pc:sldMk cId="812070303" sldId="326"/>
            <ac:spMk id="8" creationId="{33876740-25CD-4CFB-71BD-0A903A4965B2}"/>
          </ac:spMkLst>
        </pc:spChg>
        <pc:picChg chg="add del">
          <ac:chgData name="Tina Kofoed Menzel" userId="483600c8-f432-4d8d-bc52-620128d192b7" providerId="ADAL" clId="{66085798-CD21-4A61-85A0-3F05C0961390}" dt="2025-10-31T13:48:53.673" v="62" actId="22"/>
          <ac:picMkLst>
            <pc:docMk/>
            <pc:sldMk cId="812070303" sldId="326"/>
            <ac:picMk id="5" creationId="{A1FC910A-86F5-DF05-EA77-6A1D861CB6AB}"/>
          </ac:picMkLst>
        </pc:picChg>
        <pc:picChg chg="add del mod">
          <ac:chgData name="Tina Kofoed Menzel" userId="483600c8-f432-4d8d-bc52-620128d192b7" providerId="ADAL" clId="{66085798-CD21-4A61-85A0-3F05C0961390}" dt="2025-10-31T13:50:44.228" v="72" actId="22"/>
          <ac:picMkLst>
            <pc:docMk/>
            <pc:sldMk cId="812070303" sldId="326"/>
            <ac:picMk id="7" creationId="{3A9C7D84-B1D9-4A74-76B5-CC501AA48206}"/>
          </ac:picMkLst>
        </pc:picChg>
      </pc:sldChg>
      <pc:sldChg chg="new del">
        <pc:chgData name="Tina Kofoed Menzel" userId="483600c8-f432-4d8d-bc52-620128d192b7" providerId="ADAL" clId="{66085798-CD21-4A61-85A0-3F05C0961390}" dt="2025-10-31T13:48:09.388" v="59" actId="680"/>
        <pc:sldMkLst>
          <pc:docMk/>
          <pc:sldMk cId="2411223482" sldId="326"/>
        </pc:sldMkLst>
      </pc:sldChg>
      <pc:sldChg chg="add ord">
        <pc:chgData name="Tina Kofoed Menzel" userId="483600c8-f432-4d8d-bc52-620128d192b7" providerId="ADAL" clId="{66085798-CD21-4A61-85A0-3F05C0961390}" dt="2025-10-31T14:23:01.007" v="168"/>
        <pc:sldMkLst>
          <pc:docMk/>
          <pc:sldMk cId="4139504829" sldId="327"/>
        </pc:sldMkLst>
      </pc:sldChg>
      <pc:sldChg chg="add">
        <pc:chgData name="Tina Kofoed Menzel" userId="483600c8-f432-4d8d-bc52-620128d192b7" providerId="ADAL" clId="{66085798-CD21-4A61-85A0-3F05C0961390}" dt="2025-10-31T14:27:26.311" v="169" actId="2890"/>
        <pc:sldMkLst>
          <pc:docMk/>
          <pc:sldMk cId="3825436032" sldId="328"/>
        </pc:sldMkLst>
      </pc:sldChg>
      <pc:sldChg chg="addSp modSp new mod">
        <pc:chgData name="Tina Kofoed Menzel" userId="483600c8-f432-4d8d-bc52-620128d192b7" providerId="ADAL" clId="{66085798-CD21-4A61-85A0-3F05C0961390}" dt="2025-10-31T14:27:59.088" v="174" actId="14100"/>
        <pc:sldMkLst>
          <pc:docMk/>
          <pc:sldMk cId="881250947" sldId="329"/>
        </pc:sldMkLst>
        <pc:picChg chg="add mod">
          <ac:chgData name="Tina Kofoed Menzel" userId="483600c8-f432-4d8d-bc52-620128d192b7" providerId="ADAL" clId="{66085798-CD21-4A61-85A0-3F05C0961390}" dt="2025-10-31T14:27:59.088" v="174" actId="14100"/>
          <ac:picMkLst>
            <pc:docMk/>
            <pc:sldMk cId="881250947" sldId="329"/>
            <ac:picMk id="3" creationId="{CC1757B5-11F5-96D4-80E0-D3FB96E1B0E2}"/>
          </ac:picMkLst>
        </pc:picChg>
      </pc:sldChg>
    </pc:docChg>
  </pc:docChgLst>
  <pc:docChgLst>
    <pc:chgData name="Sabrine Myhre" userId="bc3b341a-e64f-41cd-bad6-7d33d00b1ff7" providerId="ADAL" clId="{8A12585C-3520-4C50-8751-942BEB775D46}"/>
    <pc:docChg chg="undo custSel addSld delSld modSld sldOrd">
      <pc:chgData name="Sabrine Myhre" userId="bc3b341a-e64f-41cd-bad6-7d33d00b1ff7" providerId="ADAL" clId="{8A12585C-3520-4C50-8751-942BEB775D46}" dt="2025-10-30T07:22:09.983" v="3279" actId="255"/>
      <pc:docMkLst>
        <pc:docMk/>
      </pc:docMkLst>
      <pc:sldChg chg="modSp mod">
        <pc:chgData name="Sabrine Myhre" userId="bc3b341a-e64f-41cd-bad6-7d33d00b1ff7" providerId="ADAL" clId="{8A12585C-3520-4C50-8751-942BEB775D46}" dt="2025-10-15T07:15:12.296" v="1270" actId="790"/>
        <pc:sldMkLst>
          <pc:docMk/>
          <pc:sldMk cId="485779615" sldId="266"/>
        </pc:sldMkLst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485779615" sldId="266"/>
            <ac:spMk id="2" creationId="{24F4CC21-D937-AD6C-4D7D-EB1251C8EF22}"/>
          </ac:spMkLst>
        </pc:spChg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485779615" sldId="266"/>
            <ac:spMk id="3" creationId="{D3C6E38F-EAF6-5F6A-8C74-B42FCE68ED88}"/>
          </ac:spMkLst>
        </pc:spChg>
      </pc:sldChg>
      <pc:sldChg chg="modSp mod">
        <pc:chgData name="Sabrine Myhre" userId="bc3b341a-e64f-41cd-bad6-7d33d00b1ff7" providerId="ADAL" clId="{8A12585C-3520-4C50-8751-942BEB775D46}" dt="2025-10-15T07:15:12.296" v="1270" actId="790"/>
        <pc:sldMkLst>
          <pc:docMk/>
          <pc:sldMk cId="2987185752" sldId="267"/>
        </pc:sldMkLst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2987185752" sldId="267"/>
            <ac:spMk id="2" creationId="{C097E2E3-4F12-C024-8AB3-6001EE2ED6A9}"/>
          </ac:spMkLst>
        </pc:spChg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2987185752" sldId="267"/>
            <ac:spMk id="4" creationId="{79CADCDD-23BC-9152-8170-5008CB6B3DAC}"/>
          </ac:spMkLst>
        </pc:spChg>
      </pc:sldChg>
      <pc:sldChg chg="modSp mod">
        <pc:chgData name="Sabrine Myhre" userId="bc3b341a-e64f-41cd-bad6-7d33d00b1ff7" providerId="ADAL" clId="{8A12585C-3520-4C50-8751-942BEB775D46}" dt="2025-10-15T07:15:12.296" v="1270" actId="790"/>
        <pc:sldMkLst>
          <pc:docMk/>
          <pc:sldMk cId="3566139747" sldId="268"/>
        </pc:sldMkLst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3566139747" sldId="268"/>
            <ac:spMk id="2" creationId="{48CD9E2D-F425-116E-989D-78AA29C9DB6C}"/>
          </ac:spMkLst>
        </pc:spChg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3566139747" sldId="268"/>
            <ac:spMk id="4" creationId="{9D2BFFEC-3971-22CC-0CAB-CCFAD73C13D1}"/>
          </ac:spMkLst>
        </pc:spChg>
      </pc:sldChg>
      <pc:sldChg chg="modSp del mod">
        <pc:chgData name="Sabrine Myhre" userId="bc3b341a-e64f-41cd-bad6-7d33d00b1ff7" providerId="ADAL" clId="{8A12585C-3520-4C50-8751-942BEB775D46}" dt="2025-10-15T07:10:00.727" v="1147" actId="47"/>
        <pc:sldMkLst>
          <pc:docMk/>
          <pc:sldMk cId="155277864" sldId="273"/>
        </pc:sldMkLst>
      </pc:sldChg>
      <pc:sldChg chg="modSp mod">
        <pc:chgData name="Sabrine Myhre" userId="bc3b341a-e64f-41cd-bad6-7d33d00b1ff7" providerId="ADAL" clId="{8A12585C-3520-4C50-8751-942BEB775D46}" dt="2025-10-15T07:15:12.296" v="1270" actId="790"/>
        <pc:sldMkLst>
          <pc:docMk/>
          <pc:sldMk cId="203245277" sldId="275"/>
        </pc:sldMkLst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203245277" sldId="275"/>
            <ac:spMk id="2" creationId="{EB25BB93-E7C2-110B-9F12-56054F9DCBCE}"/>
          </ac:spMkLst>
        </pc:spChg>
      </pc:sldChg>
      <pc:sldChg chg="addSp delSp modSp mod">
        <pc:chgData name="Sabrine Myhre" userId="bc3b341a-e64f-41cd-bad6-7d33d00b1ff7" providerId="ADAL" clId="{8A12585C-3520-4C50-8751-942BEB775D46}" dt="2025-10-15T07:19:02.553" v="1635" actId="1076"/>
        <pc:sldMkLst>
          <pc:docMk/>
          <pc:sldMk cId="499207414" sldId="276"/>
        </pc:sldMkLst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499207414" sldId="276"/>
            <ac:spMk id="2" creationId="{4C8B1774-AF34-849A-E4E1-EC99682B7614}"/>
          </ac:spMkLst>
        </pc:spChg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499207414" sldId="276"/>
            <ac:spMk id="8" creationId="{4E069727-5BDD-7E25-1CA9-1B53C10A7159}"/>
          </ac:spMkLst>
        </pc:spChg>
        <pc:picChg chg="add mod">
          <ac:chgData name="Sabrine Myhre" userId="bc3b341a-e64f-41cd-bad6-7d33d00b1ff7" providerId="ADAL" clId="{8A12585C-3520-4C50-8751-942BEB775D46}" dt="2025-10-15T07:19:02.553" v="1635" actId="1076"/>
          <ac:picMkLst>
            <pc:docMk/>
            <pc:sldMk cId="499207414" sldId="276"/>
            <ac:picMk id="6" creationId="{64CE66AE-DD31-1055-CFE2-432AA3463AE0}"/>
          </ac:picMkLst>
        </pc:picChg>
      </pc:sldChg>
      <pc:sldChg chg="delSp modSp mod">
        <pc:chgData name="Sabrine Myhre" userId="bc3b341a-e64f-41cd-bad6-7d33d00b1ff7" providerId="ADAL" clId="{8A12585C-3520-4C50-8751-942BEB775D46}" dt="2025-10-15T07:15:12.296" v="1270" actId="790"/>
        <pc:sldMkLst>
          <pc:docMk/>
          <pc:sldMk cId="2852884272" sldId="278"/>
        </pc:sldMkLst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2852884272" sldId="278"/>
            <ac:spMk id="2" creationId="{1A93A118-DC58-C30A-C96B-0AD076FB2CA5}"/>
          </ac:spMkLst>
        </pc:spChg>
        <pc:picChg chg="mod">
          <ac:chgData name="Sabrine Myhre" userId="bc3b341a-e64f-41cd-bad6-7d33d00b1ff7" providerId="ADAL" clId="{8A12585C-3520-4C50-8751-942BEB775D46}" dt="2025-10-15T07:09:46.555" v="1145" actId="1076"/>
          <ac:picMkLst>
            <pc:docMk/>
            <pc:sldMk cId="2852884272" sldId="278"/>
            <ac:picMk id="5" creationId="{4F83729A-F6D8-D04E-8041-496904C39503}"/>
          </ac:picMkLst>
        </pc:picChg>
      </pc:sldChg>
      <pc:sldChg chg="modSp mod">
        <pc:chgData name="Sabrine Myhre" userId="bc3b341a-e64f-41cd-bad6-7d33d00b1ff7" providerId="ADAL" clId="{8A12585C-3520-4C50-8751-942BEB775D46}" dt="2025-10-15T07:15:12.296" v="1270" actId="790"/>
        <pc:sldMkLst>
          <pc:docMk/>
          <pc:sldMk cId="3669964856" sldId="289"/>
        </pc:sldMkLst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3669964856" sldId="289"/>
            <ac:spMk id="9" creationId="{C9F45C08-6783-4515-13A7-80017F60629E}"/>
          </ac:spMkLst>
        </pc:spChg>
      </pc:sldChg>
      <pc:sldChg chg="delSp modSp mod">
        <pc:chgData name="Sabrine Myhre" userId="bc3b341a-e64f-41cd-bad6-7d33d00b1ff7" providerId="ADAL" clId="{8A12585C-3520-4C50-8751-942BEB775D46}" dt="2025-10-15T07:15:12.296" v="1270" actId="790"/>
        <pc:sldMkLst>
          <pc:docMk/>
          <pc:sldMk cId="1981044058" sldId="290"/>
        </pc:sldMkLst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1981044058" sldId="290"/>
            <ac:spMk id="9" creationId="{E14744A8-0C01-3431-BABF-F42B50B208E2}"/>
          </ac:spMkLst>
        </pc:spChg>
        <pc:picChg chg="mod">
          <ac:chgData name="Sabrine Myhre" userId="bc3b341a-e64f-41cd-bad6-7d33d00b1ff7" providerId="ADAL" clId="{8A12585C-3520-4C50-8751-942BEB775D46}" dt="2025-10-15T07:13:22.901" v="1218" actId="1076"/>
          <ac:picMkLst>
            <pc:docMk/>
            <pc:sldMk cId="1981044058" sldId="290"/>
            <ac:picMk id="8" creationId="{19380457-8A11-EDB8-457E-5AC324FF3F24}"/>
          </ac:picMkLst>
        </pc:picChg>
      </pc:sldChg>
      <pc:sldChg chg="modSp mod">
        <pc:chgData name="Sabrine Myhre" userId="bc3b341a-e64f-41cd-bad6-7d33d00b1ff7" providerId="ADAL" clId="{8A12585C-3520-4C50-8751-942BEB775D46}" dt="2025-10-30T07:15:50.292" v="3221" actId="1076"/>
        <pc:sldMkLst>
          <pc:docMk/>
          <pc:sldMk cId="1600744577" sldId="291"/>
        </pc:sldMkLst>
        <pc:spChg chg="mod">
          <ac:chgData name="Sabrine Myhre" userId="bc3b341a-e64f-41cd-bad6-7d33d00b1ff7" providerId="ADAL" clId="{8A12585C-3520-4C50-8751-942BEB775D46}" dt="2025-10-30T07:15:50.292" v="3221" actId="1076"/>
          <ac:spMkLst>
            <pc:docMk/>
            <pc:sldMk cId="1600744577" sldId="291"/>
            <ac:spMk id="2" creationId="{3A25CC54-CCD5-4D89-3602-0B1570104BB6}"/>
          </ac:spMkLst>
        </pc:spChg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1600744577" sldId="291"/>
            <ac:spMk id="3" creationId="{A257B1A9-E66E-22A4-15EF-546150B1AD60}"/>
          </ac:spMkLst>
        </pc:spChg>
      </pc:sldChg>
      <pc:sldChg chg="addSp modSp mod modClrScheme chgLayout">
        <pc:chgData name="Sabrine Myhre" userId="bc3b341a-e64f-41cd-bad6-7d33d00b1ff7" providerId="ADAL" clId="{8A12585C-3520-4C50-8751-942BEB775D46}" dt="2025-10-15T07:18:35.777" v="1631" actId="20577"/>
        <pc:sldMkLst>
          <pc:docMk/>
          <pc:sldMk cId="3886438728" sldId="292"/>
        </pc:sldMkLst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3886438728" sldId="292"/>
            <ac:spMk id="2" creationId="{8E5447E8-7307-3672-E64C-597628ED2D00}"/>
          </ac:spMkLst>
        </pc:spChg>
        <pc:spChg chg="add mod">
          <ac:chgData name="Sabrine Myhre" userId="bc3b341a-e64f-41cd-bad6-7d33d00b1ff7" providerId="ADAL" clId="{8A12585C-3520-4C50-8751-942BEB775D46}" dt="2025-10-15T07:18:35.777" v="1631" actId="20577"/>
          <ac:spMkLst>
            <pc:docMk/>
            <pc:sldMk cId="3886438728" sldId="292"/>
            <ac:spMk id="14" creationId="{44442452-784A-BB25-552F-AABCAFEA6461}"/>
          </ac:spMkLst>
        </pc:spChg>
        <pc:picChg chg="mod">
          <ac:chgData name="Sabrine Myhre" userId="bc3b341a-e64f-41cd-bad6-7d33d00b1ff7" providerId="ADAL" clId="{8A12585C-3520-4C50-8751-942BEB775D46}" dt="2025-10-15T07:14:22.052" v="1229" actId="26606"/>
          <ac:picMkLst>
            <pc:docMk/>
            <pc:sldMk cId="3886438728" sldId="292"/>
            <ac:picMk id="9" creationId="{37373C1C-6B3C-E89D-5231-C49531442A32}"/>
          </ac:picMkLst>
        </pc:picChg>
      </pc:sldChg>
      <pc:sldChg chg="modSp del mod">
        <pc:chgData name="Sabrine Myhre" userId="bc3b341a-e64f-41cd-bad6-7d33d00b1ff7" providerId="ADAL" clId="{8A12585C-3520-4C50-8751-942BEB775D46}" dt="2025-10-15T07:13:58.863" v="1227" actId="47"/>
        <pc:sldMkLst>
          <pc:docMk/>
          <pc:sldMk cId="946182591" sldId="293"/>
        </pc:sldMkLst>
      </pc:sldChg>
      <pc:sldChg chg="del">
        <pc:chgData name="Sabrine Myhre" userId="bc3b341a-e64f-41cd-bad6-7d33d00b1ff7" providerId="ADAL" clId="{8A12585C-3520-4C50-8751-942BEB775D46}" dt="2025-10-15T07:02:06.311" v="470" actId="47"/>
        <pc:sldMkLst>
          <pc:docMk/>
          <pc:sldMk cId="1144420611" sldId="294"/>
        </pc:sldMkLst>
      </pc:sldChg>
      <pc:sldChg chg="modSp del mod ord">
        <pc:chgData name="Sabrine Myhre" userId="bc3b341a-e64f-41cd-bad6-7d33d00b1ff7" providerId="ADAL" clId="{8A12585C-3520-4C50-8751-942BEB775D46}" dt="2025-10-15T06:57:35.434" v="406" actId="47"/>
        <pc:sldMkLst>
          <pc:docMk/>
          <pc:sldMk cId="366412158" sldId="295"/>
        </pc:sldMkLst>
      </pc:sldChg>
      <pc:sldChg chg="modSp del mod">
        <pc:chgData name="Sabrine Myhre" userId="bc3b341a-e64f-41cd-bad6-7d33d00b1ff7" providerId="ADAL" clId="{8A12585C-3520-4C50-8751-942BEB775D46}" dt="2025-10-15T07:02:08.724" v="471" actId="47"/>
        <pc:sldMkLst>
          <pc:docMk/>
          <pc:sldMk cId="2885437835" sldId="296"/>
        </pc:sldMkLst>
      </pc:sldChg>
      <pc:sldChg chg="modSp del mod ord">
        <pc:chgData name="Sabrine Myhre" userId="bc3b341a-e64f-41cd-bad6-7d33d00b1ff7" providerId="ADAL" clId="{8A12585C-3520-4C50-8751-942BEB775D46}" dt="2025-10-15T06:58:00.307" v="412" actId="47"/>
        <pc:sldMkLst>
          <pc:docMk/>
          <pc:sldMk cId="2420978889" sldId="297"/>
        </pc:sldMkLst>
      </pc:sldChg>
      <pc:sldChg chg="modSp del mod">
        <pc:chgData name="Sabrine Myhre" userId="bc3b341a-e64f-41cd-bad6-7d33d00b1ff7" providerId="ADAL" clId="{8A12585C-3520-4C50-8751-942BEB775D46}" dt="2025-10-15T07:02:10.004" v="472" actId="47"/>
        <pc:sldMkLst>
          <pc:docMk/>
          <pc:sldMk cId="2931746029" sldId="298"/>
        </pc:sldMkLst>
      </pc:sldChg>
      <pc:sldChg chg="delSp modSp del mod">
        <pc:chgData name="Sabrine Myhre" userId="bc3b341a-e64f-41cd-bad6-7d33d00b1ff7" providerId="ADAL" clId="{8A12585C-3520-4C50-8751-942BEB775D46}" dt="2025-10-15T07:02:16.023" v="475" actId="47"/>
        <pc:sldMkLst>
          <pc:docMk/>
          <pc:sldMk cId="1261364092" sldId="299"/>
        </pc:sldMkLst>
      </pc:sldChg>
      <pc:sldChg chg="modSp del mod">
        <pc:chgData name="Sabrine Myhre" userId="bc3b341a-e64f-41cd-bad6-7d33d00b1ff7" providerId="ADAL" clId="{8A12585C-3520-4C50-8751-942BEB775D46}" dt="2025-10-15T07:02:21.396" v="477" actId="47"/>
        <pc:sldMkLst>
          <pc:docMk/>
          <pc:sldMk cId="329676830" sldId="300"/>
        </pc:sldMkLst>
      </pc:sldChg>
      <pc:sldChg chg="modSp del mod">
        <pc:chgData name="Sabrine Myhre" userId="bc3b341a-e64f-41cd-bad6-7d33d00b1ff7" providerId="ADAL" clId="{8A12585C-3520-4C50-8751-942BEB775D46}" dt="2025-10-15T07:09:50.428" v="1146" actId="47"/>
        <pc:sldMkLst>
          <pc:docMk/>
          <pc:sldMk cId="30085927" sldId="301"/>
        </pc:sldMkLst>
      </pc:sldChg>
      <pc:sldChg chg="del">
        <pc:chgData name="Sabrine Myhre" userId="bc3b341a-e64f-41cd-bad6-7d33d00b1ff7" providerId="ADAL" clId="{8A12585C-3520-4C50-8751-942BEB775D46}" dt="2025-10-15T07:13:44.104" v="1226" actId="47"/>
        <pc:sldMkLst>
          <pc:docMk/>
          <pc:sldMk cId="657083782" sldId="302"/>
        </pc:sldMkLst>
      </pc:sldChg>
      <pc:sldChg chg="del">
        <pc:chgData name="Sabrine Myhre" userId="bc3b341a-e64f-41cd-bad6-7d33d00b1ff7" providerId="ADAL" clId="{8A12585C-3520-4C50-8751-942BEB775D46}" dt="2025-10-15T07:13:42.078" v="1225" actId="47"/>
        <pc:sldMkLst>
          <pc:docMk/>
          <pc:sldMk cId="1345483138" sldId="303"/>
        </pc:sldMkLst>
      </pc:sldChg>
      <pc:sldChg chg="del">
        <pc:chgData name="Sabrine Myhre" userId="bc3b341a-e64f-41cd-bad6-7d33d00b1ff7" providerId="ADAL" clId="{8A12585C-3520-4C50-8751-942BEB775D46}" dt="2025-10-15T07:13:40.540" v="1224" actId="47"/>
        <pc:sldMkLst>
          <pc:docMk/>
          <pc:sldMk cId="848670056" sldId="304"/>
        </pc:sldMkLst>
      </pc:sldChg>
      <pc:sldChg chg="del">
        <pc:chgData name="Sabrine Myhre" userId="bc3b341a-e64f-41cd-bad6-7d33d00b1ff7" providerId="ADAL" clId="{8A12585C-3520-4C50-8751-942BEB775D46}" dt="2025-10-15T07:13:39.442" v="1223" actId="47"/>
        <pc:sldMkLst>
          <pc:docMk/>
          <pc:sldMk cId="2407526460" sldId="305"/>
        </pc:sldMkLst>
      </pc:sldChg>
      <pc:sldChg chg="del">
        <pc:chgData name="Sabrine Myhre" userId="bc3b341a-e64f-41cd-bad6-7d33d00b1ff7" providerId="ADAL" clId="{8A12585C-3520-4C50-8751-942BEB775D46}" dt="2025-10-15T07:13:38.796" v="1222" actId="47"/>
        <pc:sldMkLst>
          <pc:docMk/>
          <pc:sldMk cId="940577916" sldId="306"/>
        </pc:sldMkLst>
      </pc:sldChg>
      <pc:sldChg chg="del">
        <pc:chgData name="Sabrine Myhre" userId="bc3b341a-e64f-41cd-bad6-7d33d00b1ff7" providerId="ADAL" clId="{8A12585C-3520-4C50-8751-942BEB775D46}" dt="2025-10-15T07:13:37.804" v="1221" actId="47"/>
        <pc:sldMkLst>
          <pc:docMk/>
          <pc:sldMk cId="1671368939" sldId="307"/>
        </pc:sldMkLst>
      </pc:sldChg>
      <pc:sldChg chg="del">
        <pc:chgData name="Sabrine Myhre" userId="bc3b341a-e64f-41cd-bad6-7d33d00b1ff7" providerId="ADAL" clId="{8A12585C-3520-4C50-8751-942BEB775D46}" dt="2025-10-15T07:13:36.977" v="1220" actId="47"/>
        <pc:sldMkLst>
          <pc:docMk/>
          <pc:sldMk cId="2578438107" sldId="308"/>
        </pc:sldMkLst>
      </pc:sldChg>
      <pc:sldChg chg="del">
        <pc:chgData name="Sabrine Myhre" userId="bc3b341a-e64f-41cd-bad6-7d33d00b1ff7" providerId="ADAL" clId="{8A12585C-3520-4C50-8751-942BEB775D46}" dt="2025-10-15T07:13:36.285" v="1219" actId="47"/>
        <pc:sldMkLst>
          <pc:docMk/>
          <pc:sldMk cId="4187838535" sldId="309"/>
        </pc:sldMkLst>
      </pc:sldChg>
      <pc:sldChg chg="addSp delSp modSp mod">
        <pc:chgData name="Sabrine Myhre" userId="bc3b341a-e64f-41cd-bad6-7d33d00b1ff7" providerId="ADAL" clId="{8A12585C-3520-4C50-8751-942BEB775D46}" dt="2025-10-15T07:15:12.296" v="1270" actId="790"/>
        <pc:sldMkLst>
          <pc:docMk/>
          <pc:sldMk cId="1851560373" sldId="312"/>
        </pc:sldMkLst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1851560373" sldId="312"/>
            <ac:spMk id="2" creationId="{B43850F7-4778-0E1F-FF9B-0B7F79ADD1A2}"/>
          </ac:spMkLst>
        </pc:spChg>
        <pc:spChg chg="add 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1851560373" sldId="312"/>
            <ac:spMk id="6" creationId="{A18D1536-A5C9-10F5-E914-26E58AEDD658}"/>
          </ac:spMkLst>
        </pc:spChg>
        <pc:spChg chg="add 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1851560373" sldId="312"/>
            <ac:spMk id="8" creationId="{3FB05991-C59A-1B1A-7BD7-CD938F9D267C}"/>
          </ac:spMkLst>
        </pc:spChg>
        <pc:spChg chg="add 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1851560373" sldId="312"/>
            <ac:spMk id="10" creationId="{F71213C6-DDFE-056D-1BEF-2A48979C5377}"/>
          </ac:spMkLst>
        </pc:spChg>
        <pc:spChg chg="add 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1851560373" sldId="312"/>
            <ac:spMk id="11" creationId="{DD58404C-3AE9-CB35-5144-2B65101F9DB0}"/>
          </ac:spMkLst>
        </pc:spChg>
        <pc:spChg chg="add 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1851560373" sldId="312"/>
            <ac:spMk id="12" creationId="{E99E7FEB-0778-40CE-839D-F71761EA00EB}"/>
          </ac:spMkLst>
        </pc:spChg>
        <pc:cxnChg chg="add mod">
          <ac:chgData name="Sabrine Myhre" userId="bc3b341a-e64f-41cd-bad6-7d33d00b1ff7" providerId="ADAL" clId="{8A12585C-3520-4C50-8751-942BEB775D46}" dt="2025-10-15T06:55:22.715" v="264" actId="1076"/>
          <ac:cxnSpMkLst>
            <pc:docMk/>
            <pc:sldMk cId="1851560373" sldId="312"/>
            <ac:cxnSpMk id="9" creationId="{6BD273FE-AF71-995F-81D3-978662A03D84}"/>
          </ac:cxnSpMkLst>
        </pc:cxnChg>
      </pc:sldChg>
      <pc:sldChg chg="addSp delSp modSp add del mod ord">
        <pc:chgData name="Sabrine Myhre" userId="bc3b341a-e64f-41cd-bad6-7d33d00b1ff7" providerId="ADAL" clId="{8A12585C-3520-4C50-8751-942BEB775D46}" dt="2025-10-15T07:14:25.761" v="1230" actId="47"/>
        <pc:sldMkLst>
          <pc:docMk/>
          <pc:sldMk cId="584999129" sldId="313"/>
        </pc:sldMkLst>
      </pc:sldChg>
      <pc:sldChg chg="modSp del mod">
        <pc:chgData name="Sabrine Myhre" userId="bc3b341a-e64f-41cd-bad6-7d33d00b1ff7" providerId="ADAL" clId="{8A12585C-3520-4C50-8751-942BEB775D46}" dt="2025-10-15T06:56:50.571" v="385" actId="47"/>
        <pc:sldMkLst>
          <pc:docMk/>
          <pc:sldMk cId="2371041698" sldId="313"/>
        </pc:sldMkLst>
      </pc:sldChg>
      <pc:sldChg chg="addSp delSp modSp new mod">
        <pc:chgData name="Sabrine Myhre" userId="bc3b341a-e64f-41cd-bad6-7d33d00b1ff7" providerId="ADAL" clId="{8A12585C-3520-4C50-8751-942BEB775D46}" dt="2025-10-15T07:15:12.296" v="1270" actId="790"/>
        <pc:sldMkLst>
          <pc:docMk/>
          <pc:sldMk cId="2637132048" sldId="314"/>
        </pc:sldMkLst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2637132048" sldId="314"/>
            <ac:spMk id="2" creationId="{2B44CB35-B43E-58A2-60AC-47EED4D0DCE3}"/>
          </ac:spMkLst>
        </pc:spChg>
        <pc:spChg chg="mod">
          <ac:chgData name="Sabrine Myhre" userId="bc3b341a-e64f-41cd-bad6-7d33d00b1ff7" providerId="ADAL" clId="{8A12585C-3520-4C50-8751-942BEB775D46}" dt="2025-10-15T07:15:12.296" v="1270" actId="790"/>
          <ac:spMkLst>
            <pc:docMk/>
            <pc:sldMk cId="2637132048" sldId="314"/>
            <ac:spMk id="3" creationId="{086B5A96-A9EB-7A5D-2E7A-0BA95640EA26}"/>
          </ac:spMkLst>
        </pc:spChg>
        <pc:picChg chg="add mod">
          <ac:chgData name="Sabrine Myhre" userId="bc3b341a-e64f-41cd-bad6-7d33d00b1ff7" providerId="ADAL" clId="{8A12585C-3520-4C50-8751-942BEB775D46}" dt="2025-10-15T07:08:58.857" v="1086" actId="962"/>
          <ac:picMkLst>
            <pc:docMk/>
            <pc:sldMk cId="2637132048" sldId="314"/>
            <ac:picMk id="8" creationId="{ECEA4217-BE18-7219-7867-5D884E01F25C}"/>
          </ac:picMkLst>
        </pc:picChg>
      </pc:sldChg>
      <pc:sldChg chg="addSp delSp modSp new del mod">
        <pc:chgData name="Sabrine Myhre" userId="bc3b341a-e64f-41cd-bad6-7d33d00b1ff7" providerId="ADAL" clId="{8A12585C-3520-4C50-8751-942BEB775D46}" dt="2025-10-30T07:15:43.274" v="3220" actId="47"/>
        <pc:sldMkLst>
          <pc:docMk/>
          <pc:sldMk cId="3050659294" sldId="315"/>
        </pc:sldMkLst>
      </pc:sldChg>
      <pc:sldChg chg="modSp add mod">
        <pc:chgData name="Sabrine Myhre" userId="bc3b341a-e64f-41cd-bad6-7d33d00b1ff7" providerId="ADAL" clId="{8A12585C-3520-4C50-8751-942BEB775D46}" dt="2025-10-17T07:49:39.263" v="1860" actId="14100"/>
        <pc:sldMkLst>
          <pc:docMk/>
          <pc:sldMk cId="1661522461" sldId="316"/>
        </pc:sldMkLst>
        <pc:spChg chg="mod">
          <ac:chgData name="Sabrine Myhre" userId="bc3b341a-e64f-41cd-bad6-7d33d00b1ff7" providerId="ADAL" clId="{8A12585C-3520-4C50-8751-942BEB775D46}" dt="2025-10-17T07:49:05.037" v="1850" actId="20577"/>
          <ac:spMkLst>
            <pc:docMk/>
            <pc:sldMk cId="1661522461" sldId="316"/>
            <ac:spMk id="2" creationId="{67113EA7-33FB-222A-E718-CC93849C8CC8}"/>
          </ac:spMkLst>
        </pc:spChg>
        <pc:spChg chg="mod">
          <ac:chgData name="Sabrine Myhre" userId="bc3b341a-e64f-41cd-bad6-7d33d00b1ff7" providerId="ADAL" clId="{8A12585C-3520-4C50-8751-942BEB775D46}" dt="2025-10-17T07:49:21.482" v="1855" actId="1076"/>
          <ac:spMkLst>
            <pc:docMk/>
            <pc:sldMk cId="1661522461" sldId="316"/>
            <ac:spMk id="9" creationId="{E05432B5-AEF7-2047-A473-B70BDB59D2A3}"/>
          </ac:spMkLst>
        </pc:spChg>
        <pc:spChg chg="mod">
          <ac:chgData name="Sabrine Myhre" userId="bc3b341a-e64f-41cd-bad6-7d33d00b1ff7" providerId="ADAL" clId="{8A12585C-3520-4C50-8751-942BEB775D46}" dt="2025-10-17T07:49:39.263" v="1860" actId="14100"/>
          <ac:spMkLst>
            <pc:docMk/>
            <pc:sldMk cId="1661522461" sldId="316"/>
            <ac:spMk id="10" creationId="{7856CCD6-5C9F-0913-D7F6-3D1557248FD9}"/>
          </ac:spMkLst>
        </pc:spChg>
        <pc:picChg chg="mod">
          <ac:chgData name="Sabrine Myhre" userId="bc3b341a-e64f-41cd-bad6-7d33d00b1ff7" providerId="ADAL" clId="{8A12585C-3520-4C50-8751-942BEB775D46}" dt="2025-10-17T07:49:26.742" v="1857" actId="1076"/>
          <ac:picMkLst>
            <pc:docMk/>
            <pc:sldMk cId="1661522461" sldId="316"/>
            <ac:picMk id="6" creationId="{01C13B88-E94B-64BC-FFFB-D64B9A176971}"/>
          </ac:picMkLst>
        </pc:picChg>
        <pc:picChg chg="mod">
          <ac:chgData name="Sabrine Myhre" userId="bc3b341a-e64f-41cd-bad6-7d33d00b1ff7" providerId="ADAL" clId="{8A12585C-3520-4C50-8751-942BEB775D46}" dt="2025-10-17T07:49:22.959" v="1856" actId="1076"/>
          <ac:picMkLst>
            <pc:docMk/>
            <pc:sldMk cId="1661522461" sldId="316"/>
            <ac:picMk id="8" creationId="{D050E981-3FB3-95EB-FA87-29B87F45106B}"/>
          </ac:picMkLst>
        </pc:picChg>
      </pc:sldChg>
      <pc:sldChg chg="addSp delSp modSp add mod modNotesTx">
        <pc:chgData name="Sabrine Myhre" userId="bc3b341a-e64f-41cd-bad6-7d33d00b1ff7" providerId="ADAL" clId="{8A12585C-3520-4C50-8751-942BEB775D46}" dt="2025-10-17T07:54:28.200" v="2199" actId="20577"/>
        <pc:sldMkLst>
          <pc:docMk/>
          <pc:sldMk cId="4037095977" sldId="317"/>
        </pc:sldMkLst>
        <pc:spChg chg="mod">
          <ac:chgData name="Sabrine Myhre" userId="bc3b341a-e64f-41cd-bad6-7d33d00b1ff7" providerId="ADAL" clId="{8A12585C-3520-4C50-8751-942BEB775D46}" dt="2025-10-17T07:51:07.895" v="1908" actId="20577"/>
          <ac:spMkLst>
            <pc:docMk/>
            <pc:sldMk cId="4037095977" sldId="317"/>
            <ac:spMk id="2" creationId="{E16C6B4F-00B1-08C0-D09B-EA7113F5C8F9}"/>
          </ac:spMkLst>
        </pc:spChg>
        <pc:spChg chg="add mod">
          <ac:chgData name="Sabrine Myhre" userId="bc3b341a-e64f-41cd-bad6-7d33d00b1ff7" providerId="ADAL" clId="{8A12585C-3520-4C50-8751-942BEB775D46}" dt="2025-10-17T07:51:17.539" v="1909" actId="571"/>
          <ac:spMkLst>
            <pc:docMk/>
            <pc:sldMk cId="4037095977" sldId="317"/>
            <ac:spMk id="4" creationId="{33B580B0-5387-5479-63FD-0C63425DC532}"/>
          </ac:spMkLst>
        </pc:spChg>
        <pc:picChg chg="add mod">
          <ac:chgData name="Sabrine Myhre" userId="bc3b341a-e64f-41cd-bad6-7d33d00b1ff7" providerId="ADAL" clId="{8A12585C-3520-4C50-8751-942BEB775D46}" dt="2025-10-17T07:52:09.155" v="1917" actId="1076"/>
          <ac:picMkLst>
            <pc:docMk/>
            <pc:sldMk cId="4037095977" sldId="317"/>
            <ac:picMk id="7" creationId="{1F6400C9-F403-FC07-167B-9FD516B5F43E}"/>
          </ac:picMkLst>
        </pc:picChg>
        <pc:picChg chg="add mod">
          <ac:chgData name="Sabrine Myhre" userId="bc3b341a-e64f-41cd-bad6-7d33d00b1ff7" providerId="ADAL" clId="{8A12585C-3520-4C50-8751-942BEB775D46}" dt="2025-10-17T07:52:12.008" v="1918" actId="1036"/>
          <ac:picMkLst>
            <pc:docMk/>
            <pc:sldMk cId="4037095977" sldId="317"/>
            <ac:picMk id="12" creationId="{766C62B2-DC3F-1E5B-1CBF-90435D3C84D3}"/>
          </ac:picMkLst>
        </pc:picChg>
        <pc:picChg chg="add mod">
          <ac:chgData name="Sabrine Myhre" userId="bc3b341a-e64f-41cd-bad6-7d33d00b1ff7" providerId="ADAL" clId="{8A12585C-3520-4C50-8751-942BEB775D46}" dt="2025-10-17T07:52:34.672" v="1921" actId="1076"/>
          <ac:picMkLst>
            <pc:docMk/>
            <pc:sldMk cId="4037095977" sldId="317"/>
            <ac:picMk id="14" creationId="{7D2CF5A7-CC75-2122-107F-266C5C61CBD3}"/>
          </ac:picMkLst>
        </pc:picChg>
        <pc:picChg chg="add mod">
          <ac:chgData name="Sabrine Myhre" userId="bc3b341a-e64f-41cd-bad6-7d33d00b1ff7" providerId="ADAL" clId="{8A12585C-3520-4C50-8751-942BEB775D46}" dt="2025-10-17T07:52:54.401" v="1923" actId="1076"/>
          <ac:picMkLst>
            <pc:docMk/>
            <pc:sldMk cId="4037095977" sldId="317"/>
            <ac:picMk id="16" creationId="{DB88549D-1C93-02F1-4A6F-CE3EAF8DB170}"/>
          </ac:picMkLst>
        </pc:picChg>
      </pc:sldChg>
      <pc:sldChg chg="addSp delSp modSp new mod">
        <pc:chgData name="Sabrine Myhre" userId="bc3b341a-e64f-41cd-bad6-7d33d00b1ff7" providerId="ADAL" clId="{8A12585C-3520-4C50-8751-942BEB775D46}" dt="2025-10-30T07:22:09.983" v="3279" actId="255"/>
        <pc:sldMkLst>
          <pc:docMk/>
          <pc:sldMk cId="3185172039" sldId="318"/>
        </pc:sldMkLst>
        <pc:spChg chg="mod">
          <ac:chgData name="Sabrine Myhre" userId="bc3b341a-e64f-41cd-bad6-7d33d00b1ff7" providerId="ADAL" clId="{8A12585C-3520-4C50-8751-942BEB775D46}" dt="2025-10-17T07:58:56.339" v="2218" actId="20577"/>
          <ac:spMkLst>
            <pc:docMk/>
            <pc:sldMk cId="3185172039" sldId="318"/>
            <ac:spMk id="2" creationId="{602B92FB-2E7B-85A7-60C8-C5DBB29618AC}"/>
          </ac:spMkLst>
        </pc:spChg>
        <pc:spChg chg="mod">
          <ac:chgData name="Sabrine Myhre" userId="bc3b341a-e64f-41cd-bad6-7d33d00b1ff7" providerId="ADAL" clId="{8A12585C-3520-4C50-8751-942BEB775D46}" dt="2025-10-30T07:22:09.983" v="3279" actId="255"/>
          <ac:spMkLst>
            <pc:docMk/>
            <pc:sldMk cId="3185172039" sldId="318"/>
            <ac:spMk id="3" creationId="{3F16DEF2-BDAC-43B7-DF3C-3F68200711F0}"/>
          </ac:spMkLst>
        </pc:spChg>
        <pc:spChg chg="add mod">
          <ac:chgData name="Sabrine Myhre" userId="bc3b341a-e64f-41cd-bad6-7d33d00b1ff7" providerId="ADAL" clId="{8A12585C-3520-4C50-8751-942BEB775D46}" dt="2025-10-17T07:59:53.527" v="2234" actId="14100"/>
          <ac:spMkLst>
            <pc:docMk/>
            <pc:sldMk cId="3185172039" sldId="318"/>
            <ac:spMk id="9" creationId="{AB19F466-CDAA-5605-5699-47AEECC96A45}"/>
          </ac:spMkLst>
        </pc:spChg>
        <pc:spChg chg="add mod">
          <ac:chgData name="Sabrine Myhre" userId="bc3b341a-e64f-41cd-bad6-7d33d00b1ff7" providerId="ADAL" clId="{8A12585C-3520-4C50-8751-942BEB775D46}" dt="2025-10-17T08:00:28.454" v="2288" actId="1076"/>
          <ac:spMkLst>
            <pc:docMk/>
            <pc:sldMk cId="3185172039" sldId="318"/>
            <ac:spMk id="10" creationId="{5E6C3182-6B1F-A933-923C-2CEBDFBB565B}"/>
          </ac:spMkLst>
        </pc:spChg>
        <pc:picChg chg="add mod">
          <ac:chgData name="Sabrine Myhre" userId="bc3b341a-e64f-41cd-bad6-7d33d00b1ff7" providerId="ADAL" clId="{8A12585C-3520-4C50-8751-942BEB775D46}" dt="2025-10-17T07:59:23.308" v="2227" actId="1076"/>
          <ac:picMkLst>
            <pc:docMk/>
            <pc:sldMk cId="3185172039" sldId="318"/>
            <ac:picMk id="8" creationId="{FDE60080-4FF0-3971-4218-416D0464337B}"/>
          </ac:picMkLst>
        </pc:picChg>
      </pc:sldChg>
      <pc:sldChg chg="addSp delSp modSp new mod">
        <pc:chgData name="Sabrine Myhre" userId="bc3b341a-e64f-41cd-bad6-7d33d00b1ff7" providerId="ADAL" clId="{8A12585C-3520-4C50-8751-942BEB775D46}" dt="2025-10-17T08:14:54.885" v="3162" actId="20577"/>
        <pc:sldMkLst>
          <pc:docMk/>
          <pc:sldMk cId="311384265" sldId="319"/>
        </pc:sldMkLst>
        <pc:spChg chg="mod">
          <ac:chgData name="Sabrine Myhre" userId="bc3b341a-e64f-41cd-bad6-7d33d00b1ff7" providerId="ADAL" clId="{8A12585C-3520-4C50-8751-942BEB775D46}" dt="2025-10-17T08:03:01.969" v="2483" actId="20577"/>
          <ac:spMkLst>
            <pc:docMk/>
            <pc:sldMk cId="311384265" sldId="319"/>
            <ac:spMk id="2" creationId="{7505100A-E4C4-11FE-DFE4-36DD3E6C9818}"/>
          </ac:spMkLst>
        </pc:spChg>
        <pc:spChg chg="mod">
          <ac:chgData name="Sabrine Myhre" userId="bc3b341a-e64f-41cd-bad6-7d33d00b1ff7" providerId="ADAL" clId="{8A12585C-3520-4C50-8751-942BEB775D46}" dt="2025-10-17T08:14:54.885" v="3162" actId="20577"/>
          <ac:spMkLst>
            <pc:docMk/>
            <pc:sldMk cId="311384265" sldId="319"/>
            <ac:spMk id="3" creationId="{FE90F3A2-2203-3FFD-7576-17556F025547}"/>
          </ac:spMkLst>
        </pc:spChg>
        <pc:picChg chg="add mod">
          <ac:chgData name="Sabrine Myhre" userId="bc3b341a-e64f-41cd-bad6-7d33d00b1ff7" providerId="ADAL" clId="{8A12585C-3520-4C50-8751-942BEB775D46}" dt="2025-10-17T08:03:13.934" v="2488" actId="1076"/>
          <ac:picMkLst>
            <pc:docMk/>
            <pc:sldMk cId="311384265" sldId="319"/>
            <ac:picMk id="6" creationId="{757641F3-6446-F115-63AE-C9CA42E3FD72}"/>
          </ac:picMkLst>
        </pc:picChg>
        <pc:picChg chg="add mod">
          <ac:chgData name="Sabrine Myhre" userId="bc3b341a-e64f-41cd-bad6-7d33d00b1ff7" providerId="ADAL" clId="{8A12585C-3520-4C50-8751-942BEB775D46}" dt="2025-10-17T08:03:35.545" v="2491" actId="14100"/>
          <ac:picMkLst>
            <pc:docMk/>
            <pc:sldMk cId="311384265" sldId="319"/>
            <ac:picMk id="8" creationId="{D897DBA8-CF0A-DFB2-7F72-863A4DF4C39A}"/>
          </ac:picMkLst>
        </pc:picChg>
      </pc:sldChg>
      <pc:sldChg chg="addSp delSp modSp add mod ord modNotesTx">
        <pc:chgData name="Sabrine Myhre" userId="bc3b341a-e64f-41cd-bad6-7d33d00b1ff7" providerId="ADAL" clId="{8A12585C-3520-4C50-8751-942BEB775D46}" dt="2025-10-17T08:11:02.820" v="3056" actId="14100"/>
        <pc:sldMkLst>
          <pc:docMk/>
          <pc:sldMk cId="1811256367" sldId="320"/>
        </pc:sldMkLst>
        <pc:spChg chg="mod">
          <ac:chgData name="Sabrine Myhre" userId="bc3b341a-e64f-41cd-bad6-7d33d00b1ff7" providerId="ADAL" clId="{8A12585C-3520-4C50-8751-942BEB775D46}" dt="2025-10-17T08:10:05.417" v="3050" actId="255"/>
          <ac:spMkLst>
            <pc:docMk/>
            <pc:sldMk cId="1811256367" sldId="320"/>
            <ac:spMk id="2" creationId="{D285309F-14F1-2DD4-02BC-E5C838BE4801}"/>
          </ac:spMkLst>
        </pc:spChg>
        <pc:spChg chg="mod">
          <ac:chgData name="Sabrine Myhre" userId="bc3b341a-e64f-41cd-bad6-7d33d00b1ff7" providerId="ADAL" clId="{8A12585C-3520-4C50-8751-942BEB775D46}" dt="2025-10-17T08:07:31.519" v="2773" actId="1076"/>
          <ac:spMkLst>
            <pc:docMk/>
            <pc:sldMk cId="1811256367" sldId="320"/>
            <ac:spMk id="4" creationId="{AF4C58BE-BA6E-74E6-1847-C13C90E4EE23}"/>
          </ac:spMkLst>
        </pc:spChg>
        <pc:spChg chg="add mod">
          <ac:chgData name="Sabrine Myhre" userId="bc3b341a-e64f-41cd-bad6-7d33d00b1ff7" providerId="ADAL" clId="{8A12585C-3520-4C50-8751-942BEB775D46}" dt="2025-10-17T08:08:42.953" v="2806" actId="14100"/>
          <ac:spMkLst>
            <pc:docMk/>
            <pc:sldMk cId="1811256367" sldId="320"/>
            <ac:spMk id="9" creationId="{F13E871E-0E66-15B3-EF94-53A1188E6200}"/>
          </ac:spMkLst>
        </pc:spChg>
        <pc:spChg chg="mod">
          <ac:chgData name="Sabrine Myhre" userId="bc3b341a-e64f-41cd-bad6-7d33d00b1ff7" providerId="ADAL" clId="{8A12585C-3520-4C50-8751-942BEB775D46}" dt="2025-10-17T08:07:46.280" v="2790" actId="1076"/>
          <ac:spMkLst>
            <pc:docMk/>
            <pc:sldMk cId="1811256367" sldId="320"/>
            <ac:spMk id="10" creationId="{13A4FCAB-F238-9190-6A34-367B5E46D93B}"/>
          </ac:spMkLst>
        </pc:spChg>
        <pc:spChg chg="add mod">
          <ac:chgData name="Sabrine Myhre" userId="bc3b341a-e64f-41cd-bad6-7d33d00b1ff7" providerId="ADAL" clId="{8A12585C-3520-4C50-8751-942BEB775D46}" dt="2025-10-17T08:09:06.705" v="2925" actId="1036"/>
          <ac:spMkLst>
            <pc:docMk/>
            <pc:sldMk cId="1811256367" sldId="320"/>
            <ac:spMk id="11" creationId="{08749B29-EF92-0836-CFD8-27A032E802C9}"/>
          </ac:spMkLst>
        </pc:spChg>
        <pc:spChg chg="add mod">
          <ac:chgData name="Sabrine Myhre" userId="bc3b341a-e64f-41cd-bad6-7d33d00b1ff7" providerId="ADAL" clId="{8A12585C-3520-4C50-8751-942BEB775D46}" dt="2025-10-17T08:10:50.857" v="3053" actId="207"/>
          <ac:spMkLst>
            <pc:docMk/>
            <pc:sldMk cId="1811256367" sldId="320"/>
            <ac:spMk id="13" creationId="{AE70D5A1-B6D7-A654-5547-0A9FC2ADECD2}"/>
          </ac:spMkLst>
        </pc:spChg>
        <pc:spChg chg="add mod">
          <ac:chgData name="Sabrine Myhre" userId="bc3b341a-e64f-41cd-bad6-7d33d00b1ff7" providerId="ADAL" clId="{8A12585C-3520-4C50-8751-942BEB775D46}" dt="2025-10-17T08:11:02.820" v="3056" actId="14100"/>
          <ac:spMkLst>
            <pc:docMk/>
            <pc:sldMk cId="1811256367" sldId="320"/>
            <ac:spMk id="15" creationId="{3243C241-1544-3F1F-AF36-CB411301D78B}"/>
          </ac:spMkLst>
        </pc:spChg>
        <pc:picChg chg="add mod">
          <ac:chgData name="Sabrine Myhre" userId="bc3b341a-e64f-41cd-bad6-7d33d00b1ff7" providerId="ADAL" clId="{8A12585C-3520-4C50-8751-942BEB775D46}" dt="2025-10-17T08:09:51.437" v="3042" actId="1076"/>
          <ac:picMkLst>
            <pc:docMk/>
            <pc:sldMk cId="1811256367" sldId="320"/>
            <ac:picMk id="5" creationId="{7D4E196A-311D-F655-D3C9-3AB492033043}"/>
          </ac:picMkLst>
        </pc:picChg>
        <pc:picChg chg="add mod">
          <ac:chgData name="Sabrine Myhre" userId="bc3b341a-e64f-41cd-bad6-7d33d00b1ff7" providerId="ADAL" clId="{8A12585C-3520-4C50-8751-942BEB775D46}" dt="2025-10-17T08:08:21.967" v="2802" actId="1076"/>
          <ac:picMkLst>
            <pc:docMk/>
            <pc:sldMk cId="1811256367" sldId="320"/>
            <ac:picMk id="8" creationId="{FD69FCD5-E046-A2E5-D7F0-C6811F6A3F4C}"/>
          </ac:picMkLst>
        </pc:picChg>
      </pc:sldChg>
      <pc:sldChg chg="addSp delSp modSp new mod">
        <pc:chgData name="Sabrine Myhre" userId="bc3b341a-e64f-41cd-bad6-7d33d00b1ff7" providerId="ADAL" clId="{8A12585C-3520-4C50-8751-942BEB775D46}" dt="2025-10-17T08:13:55.378" v="3158" actId="1076"/>
        <pc:sldMkLst>
          <pc:docMk/>
          <pc:sldMk cId="3662583319" sldId="321"/>
        </pc:sldMkLst>
        <pc:spChg chg="mod">
          <ac:chgData name="Sabrine Myhre" userId="bc3b341a-e64f-41cd-bad6-7d33d00b1ff7" providerId="ADAL" clId="{8A12585C-3520-4C50-8751-942BEB775D46}" dt="2025-10-17T08:12:03.711" v="3080" actId="20577"/>
          <ac:spMkLst>
            <pc:docMk/>
            <pc:sldMk cId="3662583319" sldId="321"/>
            <ac:spMk id="2" creationId="{95B2E294-18DB-3157-BC68-C8AAE44DE581}"/>
          </ac:spMkLst>
        </pc:spChg>
        <pc:spChg chg="mod">
          <ac:chgData name="Sabrine Myhre" userId="bc3b341a-e64f-41cd-bad6-7d33d00b1ff7" providerId="ADAL" clId="{8A12585C-3520-4C50-8751-942BEB775D46}" dt="2025-10-17T08:12:54.773" v="3143" actId="14100"/>
          <ac:spMkLst>
            <pc:docMk/>
            <pc:sldMk cId="3662583319" sldId="321"/>
            <ac:spMk id="3" creationId="{78B7C667-006A-3463-01A4-C2F146F9D249}"/>
          </ac:spMkLst>
        </pc:spChg>
        <pc:spChg chg="add mod">
          <ac:chgData name="Sabrine Myhre" userId="bc3b341a-e64f-41cd-bad6-7d33d00b1ff7" providerId="ADAL" clId="{8A12585C-3520-4C50-8751-942BEB775D46}" dt="2025-10-17T08:13:47.726" v="3156" actId="1076"/>
          <ac:spMkLst>
            <pc:docMk/>
            <pc:sldMk cId="3662583319" sldId="321"/>
            <ac:spMk id="9" creationId="{5B0605AE-CACB-D9C1-725C-23754F7216F3}"/>
          </ac:spMkLst>
        </pc:spChg>
        <pc:spChg chg="add mod">
          <ac:chgData name="Sabrine Myhre" userId="bc3b341a-e64f-41cd-bad6-7d33d00b1ff7" providerId="ADAL" clId="{8A12585C-3520-4C50-8751-942BEB775D46}" dt="2025-10-17T08:13:55.378" v="3158" actId="1076"/>
          <ac:spMkLst>
            <pc:docMk/>
            <pc:sldMk cId="3662583319" sldId="321"/>
            <ac:spMk id="10" creationId="{C5061ADA-AAE9-9D50-36F6-A3AE3FE24AB2}"/>
          </ac:spMkLst>
        </pc:spChg>
        <pc:picChg chg="add mod">
          <ac:chgData name="Sabrine Myhre" userId="bc3b341a-e64f-41cd-bad6-7d33d00b1ff7" providerId="ADAL" clId="{8A12585C-3520-4C50-8751-942BEB775D46}" dt="2025-10-17T08:13:36.378" v="3153" actId="1076"/>
          <ac:picMkLst>
            <pc:docMk/>
            <pc:sldMk cId="3662583319" sldId="321"/>
            <ac:picMk id="6" creationId="{653AFA8B-70EC-D76E-0419-DAB96AFFF4D6}"/>
          </ac:picMkLst>
        </pc:picChg>
        <pc:picChg chg="add mod">
          <ac:chgData name="Sabrine Myhre" userId="bc3b341a-e64f-41cd-bad6-7d33d00b1ff7" providerId="ADAL" clId="{8A12585C-3520-4C50-8751-942BEB775D46}" dt="2025-10-17T08:13:39.392" v="3154" actId="1076"/>
          <ac:picMkLst>
            <pc:docMk/>
            <pc:sldMk cId="3662583319" sldId="321"/>
            <ac:picMk id="8" creationId="{8049498F-336E-669E-6EBC-E32145685872}"/>
          </ac:picMkLst>
        </pc:picChg>
      </pc:sldChg>
      <pc:sldChg chg="new del">
        <pc:chgData name="Sabrine Myhre" userId="bc3b341a-e64f-41cd-bad6-7d33d00b1ff7" providerId="ADAL" clId="{8A12585C-3520-4C50-8751-942BEB775D46}" dt="2025-10-29T09:21:21.847" v="3164" actId="47"/>
        <pc:sldMkLst>
          <pc:docMk/>
          <pc:sldMk cId="3064405924" sldId="322"/>
        </pc:sldMkLst>
      </pc:sldChg>
      <pc:sldChg chg="addSp delSp modSp new mod ord">
        <pc:chgData name="Sabrine Myhre" userId="bc3b341a-e64f-41cd-bad6-7d33d00b1ff7" providerId="ADAL" clId="{8A12585C-3520-4C50-8751-942BEB775D46}" dt="2025-10-30T07:18:10.775" v="3255" actId="12385"/>
        <pc:sldMkLst>
          <pc:docMk/>
          <pc:sldMk cId="4119984548" sldId="322"/>
        </pc:sldMkLst>
        <pc:graphicFrameChg chg="add mod modGraphic">
          <ac:chgData name="Sabrine Myhre" userId="bc3b341a-e64f-41cd-bad6-7d33d00b1ff7" providerId="ADAL" clId="{8A12585C-3520-4C50-8751-942BEB775D46}" dt="2025-10-30T07:18:10.775" v="3255" actId="12385"/>
          <ac:graphicFrameMkLst>
            <pc:docMk/>
            <pc:sldMk cId="4119984548" sldId="322"/>
            <ac:graphicFrameMk id="8" creationId="{EB2F8F74-CB2F-89D6-E336-C6E0C423A3FA}"/>
          </ac:graphicFrameMkLst>
        </pc:graphicFrameChg>
      </pc:sldChg>
      <pc:sldChg chg="addSp delSp modSp new mod modClrScheme chgLayout">
        <pc:chgData name="Sabrine Myhre" userId="bc3b341a-e64f-41cd-bad6-7d33d00b1ff7" providerId="ADAL" clId="{8A12585C-3520-4C50-8751-942BEB775D46}" dt="2025-10-30T07:17:22.303" v="3252" actId="26606"/>
        <pc:sldMkLst>
          <pc:docMk/>
          <pc:sldMk cId="1467046223" sldId="323"/>
        </pc:sldMkLst>
        <pc:spChg chg="mod">
          <ac:chgData name="Sabrine Myhre" userId="bc3b341a-e64f-41cd-bad6-7d33d00b1ff7" providerId="ADAL" clId="{8A12585C-3520-4C50-8751-942BEB775D46}" dt="2025-10-30T07:17:22.303" v="3252" actId="26606"/>
          <ac:spMkLst>
            <pc:docMk/>
            <pc:sldMk cId="1467046223" sldId="323"/>
            <ac:spMk id="2" creationId="{7E09C260-7381-05F7-C046-F0D4CE50C813}"/>
          </ac:spMkLst>
        </pc:spChg>
        <pc:spChg chg="del">
          <ac:chgData name="Sabrine Myhre" userId="bc3b341a-e64f-41cd-bad6-7d33d00b1ff7" providerId="ADAL" clId="{8A12585C-3520-4C50-8751-942BEB775D46}" dt="2025-10-30T07:17:17.474" v="3249" actId="478"/>
          <ac:spMkLst>
            <pc:docMk/>
            <pc:sldMk cId="1467046223" sldId="323"/>
            <ac:spMk id="3" creationId="{C17867EB-2338-8BFF-30E7-11F757DEE1B9}"/>
          </ac:spMkLst>
        </pc:spChg>
        <pc:spChg chg="del">
          <ac:chgData name="Sabrine Myhre" userId="bc3b341a-e64f-41cd-bad6-7d33d00b1ff7" providerId="ADAL" clId="{8A12585C-3520-4C50-8751-942BEB775D46}" dt="2025-10-30T07:17:20.071" v="3251" actId="478"/>
          <ac:spMkLst>
            <pc:docMk/>
            <pc:sldMk cId="1467046223" sldId="323"/>
            <ac:spMk id="4" creationId="{F3923264-E47A-562A-A91C-5D812CEF8193}"/>
          </ac:spMkLst>
        </pc:spChg>
        <pc:graphicFrameChg chg="add mod">
          <ac:chgData name="Sabrine Myhre" userId="bc3b341a-e64f-41cd-bad6-7d33d00b1ff7" providerId="ADAL" clId="{8A12585C-3520-4C50-8751-942BEB775D46}" dt="2025-10-30T07:17:22.303" v="3252" actId="26606"/>
          <ac:graphicFrameMkLst>
            <pc:docMk/>
            <pc:sldMk cId="1467046223" sldId="323"/>
            <ac:graphicFrameMk id="5" creationId="{4FC40359-CDA6-9464-A980-A7FEDB03AED2}"/>
          </ac:graphicFrameMkLst>
        </pc:graphicFrameChg>
      </pc:sldChg>
      <pc:sldChg chg="add ord">
        <pc:chgData name="Sabrine Myhre" userId="bc3b341a-e64f-41cd-bad6-7d33d00b1ff7" providerId="ADAL" clId="{8A12585C-3520-4C50-8751-942BEB775D46}" dt="2025-10-30T07:17:05.353" v="3225"/>
        <pc:sldMkLst>
          <pc:docMk/>
          <pc:sldMk cId="596808986" sldId="32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0FCCAB2-A434-4BA9-86AC-D205FC118A68}" type="datetimeFigureOut">
              <a:rPr lang="da-DK" smtClean="0"/>
              <a:t>31-10-2025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381AA84-8DE7-4EF2-A275-37686A9D2C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573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2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23322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54503-F4F7-DBE4-744A-1F777CA1E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2ABF4F2-761A-1011-9C4E-79FDDC055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495150E-6750-2C84-90D7-5289D8585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C00EE91-F13F-5EBA-DF2D-DFB3D9B6A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24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5389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244B4-C014-F06F-F502-0A5C8923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A51CB37-63C7-AE4C-6138-127EC97A2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CAC9F54-D574-8243-19BF-C42A98E82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A71BE08-5B56-22B2-CDC8-716C0EBED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25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5920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B1088-FAE2-2598-15BA-A41B204D2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289979F-35CE-B049-CDBE-C516AB1B7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A5E063E-C7A3-29AC-9EC1-388E4AA85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Frokost</a:t>
            </a:r>
            <a:endParaRPr lang="da-DK" b="1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D17BBE-8041-433D-8342-130B9FCDE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EA1B-5F7B-45BD-A717-E04E2DC356A4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9915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959C9-CD65-200E-0046-13AF7F0FA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AB07E7A-98A4-6381-5EE9-668C06843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1578DDA-4428-0BD3-78E2-A6B5BD476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 fra kredskontoret </a:t>
            </a:r>
            <a:endParaRPr lang="da-DK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38F84AF-70EC-42BA-1EC9-B625FD5D5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3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88646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9EA47-24C0-8472-D420-CD1900261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CACF5D1-977C-9585-CA7B-F4C388C57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05C5738-8B36-8199-508F-CAC3F907C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 fra kredskontoret </a:t>
            </a:r>
            <a:endParaRPr lang="da-DK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025379E-B917-1B94-73FA-93B36B8EE1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5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04280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844D3-5B53-EC0F-EF17-DEA2F8937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4ACDB67F-684F-9D61-F8A3-7AF27AC01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06C1D9D-A3E9-D458-F7B2-EA827CF90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Nyt fra kredskontoret </a:t>
            </a:r>
            <a:endParaRPr lang="da-DK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40824D4-CBFD-C7A1-2E91-4D8277AF3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7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78897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7B8E-E585-F8F1-C4DB-0FE68D5B4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F26A74C-A644-3FD4-82A5-68FCEC81D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5BE725E-116B-35D5-C040-48B7EAD9D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824C720-1A29-4D86-4BDE-137947053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9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8655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Pause til 10.30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EA1B-5F7B-45BD-A717-E04E2DC356A4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854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I er gode til at deltage i uddannelses. Det skal i have kæmpe tak for. I vurderer generelt også den lokale introduktion som meget god eller god, så det er vi glade for! Det er </a:t>
            </a:r>
            <a:r>
              <a:rPr lang="da-DK" err="1"/>
              <a:t>nogenlune</a:t>
            </a:r>
            <a:r>
              <a:rPr lang="da-DK"/>
              <a:t> sammen resultat til udviklingssamtalerne, så det er rigtig fint.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AA84-8DE7-4EF2-A275-37686A9D2C35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1102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0458E-31A8-8F4B-9EEA-EFE56A7C8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A917B14-66D5-7D08-C5C4-3F9BBEA766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C614925-8FBB-8F5B-53E8-93179437D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EF8AF5F-1965-DF9B-07E9-FF7E87190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1AA84-8DE7-4EF2-A275-37686A9D2C35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6473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F6949-F234-330F-58B1-B2B1A9EAE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446EECB-C424-2EBA-08F5-4948737EA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15245DC-E4AD-4EC5-F495-70D859BD8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E3B1A7-25EE-87F5-2DFB-F33F82C0DC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23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6759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For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solidFill>
              <a:srgbClr val="AB0035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13909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10806428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BE239F4-7053-74E5-A04A-6293BDDD588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68096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50E2878E-441C-A1BC-C4F4-DD9D9113B7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96688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229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06F9E6F3-5D13-FA4F-E56C-AB4ED250D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7972" y="-82931"/>
            <a:ext cx="12347944" cy="6397850"/>
          </a:xfrm>
          <a:custGeom>
            <a:avLst/>
            <a:gdLst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162675">
                <a:moveTo>
                  <a:pt x="0" y="0"/>
                </a:moveTo>
                <a:lnTo>
                  <a:pt x="12192000" y="0"/>
                </a:lnTo>
                <a:lnTo>
                  <a:pt x="12192000" y="6162675"/>
                </a:lnTo>
                <a:cubicBezTo>
                  <a:pt x="8146195" y="5637418"/>
                  <a:pt x="4121415" y="5616871"/>
                  <a:pt x="0" y="6162675"/>
                </a:cubicBezTo>
                <a:lnTo>
                  <a:pt x="0" y="0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2"/>
            </a:bgClr>
          </a:pattFill>
        </p:spPr>
        <p:txBody>
          <a:bodyPr tIns="827999" anchor="ctr" anchorCtr="0"/>
          <a:lstStyle>
            <a:lvl1pPr marL="0" indent="0" algn="ctr">
              <a:buNone/>
              <a:defRPr/>
            </a:lvl1pPr>
          </a:lstStyle>
          <a:p>
            <a:r>
              <a:rPr lang="da-DK"/>
              <a:t>Indsæt billede her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82F7254D-4F5B-02E9-67C1-387399F567A9}"/>
              </a:ext>
            </a:extLst>
          </p:cNvPr>
          <p:cNvGrpSpPr/>
          <p:nvPr userDrawn="1"/>
        </p:nvGrpSpPr>
        <p:grpSpPr>
          <a:xfrm>
            <a:off x="4724887" y="6197118"/>
            <a:ext cx="2768888" cy="341932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83F6B865-EC7F-7481-F689-04A071A562EB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E82A354F-5A13-FDA7-4336-5DFCF7DD0C74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A8D4BAF4-72A0-3327-D018-3248C31EC539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4ED832FD-B7F0-4084-0392-DBEBB30590E6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63902890-2F5A-D60E-6454-6E7FD5ED882C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48D94814-7784-A6C1-86DA-D9CDFA478D90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16C2A6D1-32EA-E4C0-2F29-2718853CBA8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2D916EB8-43E8-3D9A-C0AF-F268C54EAF68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65784313-AF5B-B844-3F52-910D5F3BCD23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649D096D-9C51-10AF-803E-3F4176669EFC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B53F8F27-ADF3-3B72-B083-3D3F4461C99C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2" name="Kombinationstegning 21">
              <a:extLst>
                <a:ext uri="{FF2B5EF4-FFF2-40B4-BE49-F238E27FC236}">
                  <a16:creationId xmlns:a16="http://schemas.microsoft.com/office/drawing/2014/main" id="{4650A3FF-E366-6C28-5A43-A467E1D799FA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3" name="Kombinationstegning 22">
              <a:extLst>
                <a:ext uri="{FF2B5EF4-FFF2-40B4-BE49-F238E27FC236}">
                  <a16:creationId xmlns:a16="http://schemas.microsoft.com/office/drawing/2014/main" id="{EE377F8C-FA93-7275-3671-6BADFC9D6367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4" name="Kombinationstegning 23">
              <a:extLst>
                <a:ext uri="{FF2B5EF4-FFF2-40B4-BE49-F238E27FC236}">
                  <a16:creationId xmlns:a16="http://schemas.microsoft.com/office/drawing/2014/main" id="{6369C29D-FE5A-138F-B8B5-5BD3F8208D85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1507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1186" y="551135"/>
            <a:ext cx="571628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71186" y="1491121"/>
            <a:ext cx="571628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899367C5-0C2C-CEC6-9958-A2DF011321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-84677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331600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1186" y="551135"/>
            <a:ext cx="571628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71186" y="1491121"/>
            <a:ext cx="571628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899367C5-0C2C-CEC6-9958-A2DF011321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-84677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3717854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1 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48716" y="551135"/>
            <a:ext cx="703875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8716" y="1491121"/>
            <a:ext cx="703875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9CF5830C-E549-3BC7-B80B-76FB99904E88}"/>
              </a:ext>
            </a:extLst>
          </p:cNvPr>
          <p:cNvCxnSpPr>
            <a:cxnSpLocks/>
          </p:cNvCxnSpPr>
          <p:nvPr userDrawn="1"/>
        </p:nvCxnSpPr>
        <p:spPr>
          <a:xfrm>
            <a:off x="4088471" y="551135"/>
            <a:ext cx="0" cy="73337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5th">
            <a:extLst>
              <a:ext uri="{FF2B5EF4-FFF2-40B4-BE49-F238E27FC236}">
                <a16:creationId xmlns:a16="http://schemas.microsoft.com/office/drawing/2014/main" id="{74F677B5-D890-EC3B-278D-22C0C4639D15}"/>
              </a:ext>
            </a:extLst>
          </p:cNvPr>
          <p:cNvGrpSpPr/>
          <p:nvPr userDrawn="1"/>
        </p:nvGrpSpPr>
        <p:grpSpPr>
          <a:xfrm flipH="1">
            <a:off x="-4505660" y="4174076"/>
            <a:ext cx="8670331" cy="6590203"/>
            <a:chOff x="7253090" y="2911508"/>
            <a:chExt cx="5505505" cy="4184661"/>
          </a:xfrm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5612FFF8-82BF-A18E-A09D-AA1A8590D830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9AF3FC1-A414-AF8C-3210-0310ABF11B8E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D6CDDE7D-3D70-C86C-9B9D-FFBE5C3108D9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323083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1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48716" y="551135"/>
            <a:ext cx="703875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8716" y="1491121"/>
            <a:ext cx="703875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EC5C6997-54A5-5916-B7D5-CD6145EA149A}"/>
              </a:ext>
            </a:extLst>
          </p:cNvPr>
          <p:cNvCxnSpPr>
            <a:cxnSpLocks/>
          </p:cNvCxnSpPr>
          <p:nvPr userDrawn="1"/>
        </p:nvCxnSpPr>
        <p:spPr>
          <a:xfrm>
            <a:off x="4088471" y="551135"/>
            <a:ext cx="0" cy="73337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5th">
            <a:extLst>
              <a:ext uri="{FF2B5EF4-FFF2-40B4-BE49-F238E27FC236}">
                <a16:creationId xmlns:a16="http://schemas.microsoft.com/office/drawing/2014/main" id="{160C4275-3BA2-C112-D8CD-06C1D2F61809}"/>
              </a:ext>
            </a:extLst>
          </p:cNvPr>
          <p:cNvGrpSpPr/>
          <p:nvPr userDrawn="1"/>
        </p:nvGrpSpPr>
        <p:grpSpPr>
          <a:xfrm flipH="1">
            <a:off x="-4505660" y="4174076"/>
            <a:ext cx="8670331" cy="6590203"/>
            <a:chOff x="7253090" y="2911508"/>
            <a:chExt cx="5505505" cy="4184661"/>
          </a:xfrm>
        </p:grpSpPr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37B73A38-4FA8-C1AC-A08A-7A64CE04AF3E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BF494426-356F-F72E-B61B-672EA62FEFB4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A7A9DA06-5E35-E746-4F0A-D0085331A0FA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69049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 Break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559" y="2248656"/>
            <a:ext cx="6285186" cy="1920526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6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En god rubrik</a:t>
            </a:r>
            <a:br>
              <a:rPr lang="da-DK"/>
            </a:br>
            <a:r>
              <a:rPr lang="da-DK"/>
              <a:t>i flere linjer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899367C5-0C2C-CEC6-9958-A2DF011321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  <p:grpSp>
        <p:nvGrpSpPr>
          <p:cNvPr id="4" name="Logo">
            <a:extLst>
              <a:ext uri="{FF2B5EF4-FFF2-40B4-BE49-F238E27FC236}">
                <a16:creationId xmlns:a16="http://schemas.microsoft.com/office/drawing/2014/main" id="{684EC1BA-2238-B76B-5990-D8E7494A863B}"/>
              </a:ext>
            </a:extLst>
          </p:cNvPr>
          <p:cNvGrpSpPr/>
          <p:nvPr userDrawn="1"/>
        </p:nvGrpSpPr>
        <p:grpSpPr>
          <a:xfrm>
            <a:off x="567560" y="5964865"/>
            <a:ext cx="2768888" cy="341932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5" name="Kombinationstegning 4">
              <a:extLst>
                <a:ext uri="{FF2B5EF4-FFF2-40B4-BE49-F238E27FC236}">
                  <a16:creationId xmlns:a16="http://schemas.microsoft.com/office/drawing/2014/main" id="{D3FECCE2-C612-5DCE-8FAD-20CF3B746CFD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6" name="Kombinationstegning 5">
              <a:extLst>
                <a:ext uri="{FF2B5EF4-FFF2-40B4-BE49-F238E27FC236}">
                  <a16:creationId xmlns:a16="http://schemas.microsoft.com/office/drawing/2014/main" id="{77CDDBB3-2734-9726-B0EF-2B4506C442BC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7" name="Kombinationstegning 6">
              <a:extLst>
                <a:ext uri="{FF2B5EF4-FFF2-40B4-BE49-F238E27FC236}">
                  <a16:creationId xmlns:a16="http://schemas.microsoft.com/office/drawing/2014/main" id="{65352462-0130-567A-2B58-4944F7DB3317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0691F331-9585-5A88-CAE5-41ED4C382850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569652C9-F9E3-8C09-2FB3-532BE8B26BE2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77146FD3-1FFE-51AA-8B76-4926AA4B07CA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5007BDCF-A491-8B73-2BA4-2AEDE4BFC767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75F4D3F6-14CC-166A-84D8-8BDE2EDFD57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9" name="Kombinationstegning 28">
              <a:extLst>
                <a:ext uri="{FF2B5EF4-FFF2-40B4-BE49-F238E27FC236}">
                  <a16:creationId xmlns:a16="http://schemas.microsoft.com/office/drawing/2014/main" id="{0D5F502B-7CD9-2360-59C4-C55AC285F0B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0" name="Kombinationstegning 29">
              <a:extLst>
                <a:ext uri="{FF2B5EF4-FFF2-40B4-BE49-F238E27FC236}">
                  <a16:creationId xmlns:a16="http://schemas.microsoft.com/office/drawing/2014/main" id="{064EBF39-AA1E-B896-38E2-33924036C6B8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1" name="Kombinationstegning 30">
              <a:extLst>
                <a:ext uri="{FF2B5EF4-FFF2-40B4-BE49-F238E27FC236}">
                  <a16:creationId xmlns:a16="http://schemas.microsoft.com/office/drawing/2014/main" id="{8A0632F7-9F19-8F12-E06B-9730233CCA4E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2" name="Kombinationstegning 31">
              <a:extLst>
                <a:ext uri="{FF2B5EF4-FFF2-40B4-BE49-F238E27FC236}">
                  <a16:creationId xmlns:a16="http://schemas.microsoft.com/office/drawing/2014/main" id="{25AB35A8-E84A-CA39-EE83-95866DE548B3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3" name="Kombinationstegning 32">
              <a:extLst>
                <a:ext uri="{FF2B5EF4-FFF2-40B4-BE49-F238E27FC236}">
                  <a16:creationId xmlns:a16="http://schemas.microsoft.com/office/drawing/2014/main" id="{92458156-1408-E0DA-F98B-4C6FD1484A59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4" name="Kombinationstegning 33">
              <a:extLst>
                <a:ext uri="{FF2B5EF4-FFF2-40B4-BE49-F238E27FC236}">
                  <a16:creationId xmlns:a16="http://schemas.microsoft.com/office/drawing/2014/main" id="{7F6E2B67-C6ED-0260-FE07-C7FE86F99215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33681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4" name="Pladsholder til billede 10">
            <a:extLst>
              <a:ext uri="{FF2B5EF4-FFF2-40B4-BE49-F238E27FC236}">
                <a16:creationId xmlns:a16="http://schemas.microsoft.com/office/drawing/2014/main" id="{64C28350-20A5-5BD8-989F-60B24E0BB4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186665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5" name="Pladsholder til billede 10">
            <a:extLst>
              <a:ext uri="{FF2B5EF4-FFF2-40B4-BE49-F238E27FC236}">
                <a16:creationId xmlns:a16="http://schemas.microsoft.com/office/drawing/2014/main" id="{14F3F015-9388-28F8-329E-8D1398B0B4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165620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bg1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solidFill>
              <a:srgbClr val="AB0035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68332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For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17559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bg1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69156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4" name="Pladsholder til billede 10">
            <a:extLst>
              <a:ext uri="{FF2B5EF4-FFF2-40B4-BE49-F238E27FC236}">
                <a16:creationId xmlns:a16="http://schemas.microsoft.com/office/drawing/2014/main" id="{64C28350-20A5-5BD8-989F-60B24E0BB4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757612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5" name="Pladsholder til billede 10">
            <a:extLst>
              <a:ext uri="{FF2B5EF4-FFF2-40B4-BE49-F238E27FC236}">
                <a16:creationId xmlns:a16="http://schemas.microsoft.com/office/drawing/2014/main" id="{14F3F015-9388-28F8-329E-8D1398B0B4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2405598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5" y="551135"/>
            <a:ext cx="8333999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DBC8495-06E8-BB61-712A-C74210F9700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2150" y="1300163"/>
            <a:ext cx="10802938" cy="5006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a-DK"/>
              <a:t>Indsæt indhold</a:t>
            </a:r>
          </a:p>
        </p:txBody>
      </p:sp>
    </p:spTree>
    <p:extLst>
      <p:ext uri="{BB962C8B-B14F-4D97-AF65-F5344CB8AC3E}">
        <p14:creationId xmlns:p14="http://schemas.microsoft.com/office/powerpoint/2010/main" val="358538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8333999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5" name="Pladsholder til indhold 5">
            <a:extLst>
              <a:ext uri="{FF2B5EF4-FFF2-40B4-BE49-F238E27FC236}">
                <a16:creationId xmlns:a16="http://schemas.microsoft.com/office/drawing/2014/main" id="{3CB90E3C-92E8-C0B2-8F8E-1BC0B54D480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2150" y="1300163"/>
            <a:ext cx="10802938" cy="5006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Indsæt indhold</a:t>
            </a:r>
          </a:p>
        </p:txBody>
      </p:sp>
    </p:spTree>
    <p:extLst>
      <p:ext uri="{BB962C8B-B14F-4D97-AF65-F5344CB8AC3E}">
        <p14:creationId xmlns:p14="http://schemas.microsoft.com/office/powerpoint/2010/main" val="474615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10806428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BE239F4-7053-74E5-A04A-6293BDDD588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68096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50E2878E-441C-A1BC-C4F4-DD9D9113B7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96688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5733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32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76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8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94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To kopper kaffe på træbord">
            <a:extLst>
              <a:ext uri="{FF2B5EF4-FFF2-40B4-BE49-F238E27FC236}">
                <a16:creationId xmlns:a16="http://schemas.microsoft.com/office/drawing/2014/main" id="{C7EADF4A-98FC-B001-CBEB-335FCA9B3A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131" b="11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5719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5745-5931-CED1-4123-8B1FBB8CD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B1774-AF34-849A-E4E1-EC99682B7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827" y="475832"/>
            <a:ext cx="4467041" cy="1041182"/>
          </a:xfrm>
        </p:spPr>
        <p:txBody>
          <a:bodyPr vert="horz" wrap="square" lIns="91440" tIns="45720" rIns="91440" bIns="45720" rtlCol="0" anchor="t">
            <a:normAutofit fontScale="90000"/>
          </a:bodyPr>
          <a:lstStyle/>
          <a:p>
            <a:r>
              <a:rPr lang="da-DK" sz="4000" noProof="0"/>
              <a:t>Vibe holder oplæg om demens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4E069727-5BDD-7E25-1CA9-1B53C10A71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1004625"/>
            <a:ext cx="4586025" cy="45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noProof="0"/>
          </a:p>
        </p:txBody>
      </p:sp>
      <p:pic>
        <p:nvPicPr>
          <p:cNvPr id="6" name="Billede 5" descr="Et billede, der indeholder vindue, indendørs, person, Ansigt&#10;&#10;AI-genereret indhold kan være ukorrekt.">
            <a:extLst>
              <a:ext uri="{FF2B5EF4-FFF2-40B4-BE49-F238E27FC236}">
                <a16:creationId xmlns:a16="http://schemas.microsoft.com/office/drawing/2014/main" id="{64CE66AE-DD31-1055-CFE2-432AA3463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234" y="-75339"/>
            <a:ext cx="6325766" cy="84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07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850F7-4778-0E1F-FF9B-0B7F79ADD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2672" y="510366"/>
            <a:ext cx="7038753" cy="590931"/>
          </a:xfrm>
        </p:spPr>
        <p:txBody>
          <a:bodyPr/>
          <a:lstStyle/>
          <a:p>
            <a:r>
              <a:rPr lang="da-DK" sz="3600" noProof="0"/>
              <a:t>Organiseringsgrad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18D1536-A5C9-10F5-E914-26E58AEDD658}"/>
              </a:ext>
            </a:extLst>
          </p:cNvPr>
          <p:cNvSpPr/>
          <p:nvPr/>
        </p:nvSpPr>
        <p:spPr bwMode="auto">
          <a:xfrm>
            <a:off x="5105113" y="1877390"/>
            <a:ext cx="5119434" cy="1807840"/>
          </a:xfrm>
          <a:prstGeom prst="rect">
            <a:avLst/>
          </a:prstGeom>
          <a:solidFill>
            <a:srgbClr val="B6003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FB05991-C59A-1B1A-7BD7-CD938F9D267C}"/>
              </a:ext>
            </a:extLst>
          </p:cNvPr>
          <p:cNvSpPr txBox="1"/>
          <p:nvPr/>
        </p:nvSpPr>
        <p:spPr>
          <a:xfrm>
            <a:off x="5337235" y="2322099"/>
            <a:ext cx="394227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da-DK" b="1" noProof="0">
                <a:solidFill>
                  <a:schemeClr val="bg1"/>
                </a:solidFill>
              </a:rPr>
              <a:t>Antal medlemmer</a:t>
            </a:r>
          </a:p>
          <a:p>
            <a:pPr algn="ctr"/>
            <a:endParaRPr lang="da-DK" b="1" noProof="0">
              <a:solidFill>
                <a:schemeClr val="bg1"/>
              </a:solidFill>
            </a:endParaRPr>
          </a:p>
          <a:p>
            <a:pPr algn="ctr"/>
            <a:r>
              <a:rPr lang="da-DK" b="1" noProof="0">
                <a:solidFill>
                  <a:schemeClr val="bg1"/>
                </a:solidFill>
              </a:rPr>
              <a:t>Antal kolleger på overenskomsten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6BD273FE-AF71-995F-81D3-978662A03D84}"/>
              </a:ext>
            </a:extLst>
          </p:cNvPr>
          <p:cNvCxnSpPr>
            <a:cxnSpLocks/>
          </p:cNvCxnSpPr>
          <p:nvPr/>
        </p:nvCxnSpPr>
        <p:spPr>
          <a:xfrm>
            <a:off x="5356543" y="2783765"/>
            <a:ext cx="38152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F71213C6-DDFE-056D-1BEF-2A48979C5377}"/>
              </a:ext>
            </a:extLst>
          </p:cNvPr>
          <p:cNvSpPr txBox="1"/>
          <p:nvPr/>
        </p:nvSpPr>
        <p:spPr>
          <a:xfrm>
            <a:off x="9632398" y="2599098"/>
            <a:ext cx="768292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a-DK" b="1" noProof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D58404C-3AE9-CB35-5144-2B65101F9DB0}"/>
              </a:ext>
            </a:extLst>
          </p:cNvPr>
          <p:cNvSpPr txBox="1"/>
          <p:nvPr/>
        </p:nvSpPr>
        <p:spPr>
          <a:xfrm>
            <a:off x="9285214" y="2596644"/>
            <a:ext cx="4606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a-DK" b="1" noProof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2" name="Undertitel 3">
            <a:extLst>
              <a:ext uri="{FF2B5EF4-FFF2-40B4-BE49-F238E27FC236}">
                <a16:creationId xmlns:a16="http://schemas.microsoft.com/office/drawing/2014/main" id="{E99E7FEB-0778-40CE-839D-F71761EA0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264" y="4053205"/>
            <a:ext cx="5716283" cy="5006385"/>
          </a:xfrm>
        </p:spPr>
        <p:txBody>
          <a:bodyPr>
            <a:normAutofit/>
          </a:bodyPr>
          <a:lstStyle/>
          <a:p>
            <a:r>
              <a:rPr lang="da-DK" noProof="0"/>
              <a:t>3 måneders gratis medlemskab kampagne</a:t>
            </a:r>
          </a:p>
          <a:p>
            <a:r>
              <a:rPr lang="da-DK" noProof="0"/>
              <a:t>Hvordan spørger man?</a:t>
            </a:r>
          </a:p>
          <a:p>
            <a:r>
              <a:rPr lang="da-DK" noProof="0"/>
              <a:t>Dilemmaer? – Hvad er en barriere?</a:t>
            </a:r>
          </a:p>
          <a:p>
            <a:pPr marL="342900" indent="-342900">
              <a:buFontTx/>
              <a:buChar char="-"/>
            </a:pP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851560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EB2F8F74-CB2F-89D6-E336-C6E0C423A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540520"/>
              </p:ext>
            </p:extLst>
          </p:nvPr>
        </p:nvGraphicFramePr>
        <p:xfrm>
          <a:off x="364671" y="108435"/>
          <a:ext cx="11462657" cy="6641130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2703045">
                  <a:extLst>
                    <a:ext uri="{9D8B030D-6E8A-4147-A177-3AD203B41FA5}">
                      <a16:colId xmlns:a16="http://schemas.microsoft.com/office/drawing/2014/main" val="3312451848"/>
                    </a:ext>
                  </a:extLst>
                </a:gridCol>
                <a:gridCol w="3756976">
                  <a:extLst>
                    <a:ext uri="{9D8B030D-6E8A-4147-A177-3AD203B41FA5}">
                      <a16:colId xmlns:a16="http://schemas.microsoft.com/office/drawing/2014/main" val="580079511"/>
                    </a:ext>
                  </a:extLst>
                </a:gridCol>
                <a:gridCol w="5002636">
                  <a:extLst>
                    <a:ext uri="{9D8B030D-6E8A-4147-A177-3AD203B41FA5}">
                      <a16:colId xmlns:a16="http://schemas.microsoft.com/office/drawing/2014/main" val="1191442412"/>
                    </a:ext>
                  </a:extLst>
                </a:gridCol>
              </a:tblGrid>
              <a:tr h="2892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Stedet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TR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Organiseringsgrad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16970004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Stenbanen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Henriette Holm Hjort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(15 -1  ) 93,3%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2029853404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Gartnerparken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Helle Smidemann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(13 -3) 77%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3460002812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Røbo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Evy Poulsen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5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2484088777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Nexøhuset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Dorthe Holm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5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2001684950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Klintebo /Strøby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Philip l. Nielsen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5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2183300013"/>
                  </a:ext>
                </a:extLst>
              </a:tr>
              <a:tr h="470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Kommendanhøjen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Mia Maja v. Boss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(13 - 3) 77%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1991408742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Vennepunktet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Helle S. Rottbøll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(40 -4) 90%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1827149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Midtpunktet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Tina Meyer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5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1509042540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Løvstikken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Anne Kusk Kristoffersen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(18-3) 83,5%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2706209577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Ungehuset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Flemming Bærnthsen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(24-2) 92%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2260638819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 dirty="0">
                          <a:effectLst/>
                        </a:rPr>
                        <a:t>Familiehuset</a:t>
                      </a:r>
                      <a:endParaRPr lang="da-DK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Michael Tysk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(13 -0) 100%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154108913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Det Gule Team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Sanna Nielsen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5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4092869134"/>
                  </a:ext>
                </a:extLst>
              </a:tr>
              <a:tr h="7124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Familiebehandlerne PFF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Pernille Bue Bech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 dirty="0">
                          <a:effectLst/>
                        </a:rPr>
                        <a:t>14 på overenskomsten her af 4 hos BUPL. 100 % </a:t>
                      </a:r>
                      <a:endParaRPr lang="da-DK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473482329"/>
                  </a:ext>
                </a:extLst>
              </a:tr>
              <a:tr h="470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Det Tværgående Støttekorps PFF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Gitte Engel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(20 -4)  80%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1576026166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Misbrug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Jonas Lai Holmgaard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100% antal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337854967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ARK STU Døgn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Jonas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(5/7) 71%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4055493519"/>
                  </a:ext>
                </a:extLst>
              </a:tr>
              <a:tr h="470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Sandemandsgården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Dorthe jensen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5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3709568268"/>
                  </a:ext>
                </a:extLst>
              </a:tr>
              <a:tr h="4703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Plejecentre området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Vibe Petersen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5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1181598289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Kærbygård 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Evan Brown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13 med. / 20 på overenskomsten ?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4178772057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>
                          <a:effectLst/>
                        </a:rPr>
                        <a:t>I alt</a:t>
                      </a:r>
                      <a:endParaRPr lang="da-DK" sz="15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500" kern="1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6254" marR="56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500" kern="100" dirty="0">
                          <a:effectLst/>
                        </a:rPr>
                        <a:t>organiseringsgrad på 65%</a:t>
                      </a:r>
                      <a:endParaRPr lang="da-DK" sz="15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54" marR="56254" marT="0" marB="0"/>
                </a:tc>
                <a:extLst>
                  <a:ext uri="{0D108BD9-81ED-4DB2-BD59-A6C34878D82A}">
                    <a16:rowId xmlns:a16="http://schemas.microsoft.com/office/drawing/2014/main" val="3842786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984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5CC54-CCD5-4D89-3602-0B1570104B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1317" y="2894745"/>
            <a:ext cx="5716283" cy="1089529"/>
          </a:xfrm>
        </p:spPr>
        <p:txBody>
          <a:bodyPr/>
          <a:lstStyle/>
          <a:p>
            <a:r>
              <a:rPr lang="da-DK" noProof="0" dirty="0"/>
              <a:t>TR-undersøgelse</a:t>
            </a:r>
            <a:br>
              <a:rPr lang="da-DK" noProof="0" dirty="0"/>
            </a:br>
            <a:endParaRPr lang="da-DK" noProof="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257B1A9-E66E-22A4-15EF-546150B1A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172" y="1142066"/>
            <a:ext cx="6484575" cy="5464625"/>
          </a:xfrm>
        </p:spPr>
        <p:txBody>
          <a:bodyPr/>
          <a:lstStyle/>
          <a:p>
            <a:endParaRPr lang="da-DK" noProof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noProof="0"/>
          </a:p>
        </p:txBody>
      </p:sp>
      <p:pic>
        <p:nvPicPr>
          <p:cNvPr id="2052" name="Picture 4" descr="MED samarbejdet – MED samarbejdet">
            <a:extLst>
              <a:ext uri="{FF2B5EF4-FFF2-40B4-BE49-F238E27FC236}">
                <a16:creationId xmlns:a16="http://schemas.microsoft.com/office/drawing/2014/main" id="{BB58CA54-62C4-61FD-DEE8-107961558F6C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r="1346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44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CD35C-9351-DD95-D71E-6B84E3A0F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13EA7-33FB-222A-E718-CC93849C8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1135"/>
            <a:ext cx="11194414" cy="1089529"/>
          </a:xfrm>
        </p:spPr>
        <p:txBody>
          <a:bodyPr/>
          <a:lstStyle/>
          <a:p>
            <a:r>
              <a:rPr lang="da-DK"/>
              <a:t>Lille andel af personer under 39 er TR</a:t>
            </a:r>
            <a:br>
              <a:rPr lang="da-DK"/>
            </a:br>
            <a:r>
              <a:rPr lang="da-DK"/>
              <a:t>- Hvorfor tror i det er?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01C13B88-E94B-64BC-FFFB-D64B9A176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093" y="4550178"/>
            <a:ext cx="6887536" cy="212437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D050E981-3FB3-95EB-FA87-29B87F451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093" y="2024854"/>
            <a:ext cx="6801799" cy="2038635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E05432B5-AEF7-2047-A473-B70BDB59D2A3}"/>
              </a:ext>
            </a:extLst>
          </p:cNvPr>
          <p:cNvSpPr txBox="1"/>
          <p:nvPr/>
        </p:nvSpPr>
        <p:spPr>
          <a:xfrm>
            <a:off x="5426901" y="1648093"/>
            <a:ext cx="426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Avenir Next LT Pro" panose="020B0504020202020204" pitchFamily="34" charset="0"/>
              </a:rPr>
              <a:t>Bornholm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856CCD6-5C9F-0913-D7F6-3D1557248FD9}"/>
              </a:ext>
            </a:extLst>
          </p:cNvPr>
          <p:cNvSpPr txBox="1"/>
          <p:nvPr/>
        </p:nvSpPr>
        <p:spPr>
          <a:xfrm>
            <a:off x="5158422" y="4180846"/>
            <a:ext cx="205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Avenir Next LT Pro" panose="020B0504020202020204" pitchFamily="34" charset="0"/>
              </a:rPr>
              <a:t>Landsgennemsnit</a:t>
            </a:r>
          </a:p>
        </p:txBody>
      </p:sp>
    </p:spTree>
    <p:extLst>
      <p:ext uri="{BB962C8B-B14F-4D97-AF65-F5344CB8AC3E}">
        <p14:creationId xmlns:p14="http://schemas.microsoft.com/office/powerpoint/2010/main" val="166152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646F9-A6CC-1592-675C-E8EAAAD28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6C6B4F-00B1-08C0-D09B-EA7113F5C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1135"/>
            <a:ext cx="11194414" cy="590931"/>
          </a:xfrm>
        </p:spPr>
        <p:txBody>
          <a:bodyPr/>
          <a:lstStyle/>
          <a:p>
            <a:r>
              <a:rPr lang="da-DK"/>
              <a:t>Deltagelse i TR basisuddannelse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A7AF847-7436-CFBE-A3CB-DC26045DEFA9}"/>
              </a:ext>
            </a:extLst>
          </p:cNvPr>
          <p:cNvSpPr txBox="1"/>
          <p:nvPr/>
        </p:nvSpPr>
        <p:spPr>
          <a:xfrm>
            <a:off x="5158422" y="4180846"/>
            <a:ext cx="205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Avenir Next LT Pro" panose="020B0504020202020204" pitchFamily="34" charset="0"/>
              </a:rPr>
              <a:t>Landsgennemsnit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3B580B0-5387-5479-63FD-0C63425DC532}"/>
              </a:ext>
            </a:extLst>
          </p:cNvPr>
          <p:cNvSpPr txBox="1"/>
          <p:nvPr/>
        </p:nvSpPr>
        <p:spPr>
          <a:xfrm>
            <a:off x="5426901" y="1134637"/>
            <a:ext cx="426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Avenir Next LT Pro" panose="020B0504020202020204" pitchFamily="34" charset="0"/>
              </a:rPr>
              <a:t>Bornholm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F6400C9-F403-FC07-167B-9FD516B5F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976" y="1583931"/>
            <a:ext cx="6563641" cy="216247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766C62B2-DC3F-1E5B-1CBF-90435D3C8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88500"/>
            <a:ext cx="6506483" cy="2172003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D2CF5A7-CC75-2122-107F-266C5C61C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976" y="4550178"/>
            <a:ext cx="6687483" cy="2210108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DB88549D-1C93-02F1-4A6F-CE3EAF8DB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573672"/>
            <a:ext cx="6516009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95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B92FB-2E7B-85A7-60C8-C5DBB29618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Organisering og TR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F16DEF2-BDAC-43B7-DF3C-3F6820071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787" y="1300480"/>
            <a:ext cx="3718930" cy="5006385"/>
          </a:xfrm>
        </p:spPr>
        <p:txBody>
          <a:bodyPr/>
          <a:lstStyle/>
          <a:p>
            <a:r>
              <a:rPr lang="da-DK" dirty="0"/>
              <a:t>33 % af jer ved ikke hvad organisering betyder.</a:t>
            </a:r>
          </a:p>
          <a:p>
            <a:r>
              <a:rPr lang="da-DK" dirty="0"/>
              <a:t>- </a:t>
            </a:r>
            <a:r>
              <a:rPr lang="da-DK" sz="2000" i="1" dirty="0"/>
              <a:t>Organisering i en fagforeningskontekst betyder at engagere og mobilisere medlemmer til fælles handling for at styrke deres rettigheder og forbedre arbejdsforhold.</a:t>
            </a:r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De fleste af jer mener ikke at det er en </a:t>
            </a:r>
            <a:r>
              <a:rPr lang="da-DK" dirty="0" err="1"/>
              <a:t>TR’s</a:t>
            </a:r>
            <a:r>
              <a:rPr lang="da-DK" dirty="0"/>
              <a:t> opgave at organisere flere medlemmer. </a:t>
            </a:r>
          </a:p>
          <a:p>
            <a:r>
              <a:rPr lang="da-DK" dirty="0"/>
              <a:t>- Hvorfor er det vigtigt?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DE60080-4FF0-3971-4218-416D04643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703" y="1142066"/>
            <a:ext cx="7578297" cy="571593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B19F466-CDAA-5605-5699-47AEECC96A45}"/>
              </a:ext>
            </a:extLst>
          </p:cNvPr>
          <p:cNvSpPr/>
          <p:nvPr/>
        </p:nvSpPr>
        <p:spPr>
          <a:xfrm>
            <a:off x="4781830" y="1558211"/>
            <a:ext cx="7040056" cy="61785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E6C3182-6B1F-A933-923C-2CEBDFBB565B}"/>
              </a:ext>
            </a:extLst>
          </p:cNvPr>
          <p:cNvSpPr/>
          <p:nvPr/>
        </p:nvSpPr>
        <p:spPr>
          <a:xfrm>
            <a:off x="4781830" y="4681934"/>
            <a:ext cx="7040056" cy="61785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5172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5100A-E4C4-11FE-DFE4-36DD3E6C98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Kommunikation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E90F3A2-2203-3FFD-7576-17556F025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8314" y="1650117"/>
            <a:ext cx="5008218" cy="5006385"/>
          </a:xfrm>
        </p:spPr>
        <p:txBody>
          <a:bodyPr/>
          <a:lstStyle/>
          <a:p>
            <a:r>
              <a:rPr lang="da-DK"/>
              <a:t>Hvordan hjælper vi jer bedst?</a:t>
            </a:r>
          </a:p>
          <a:p>
            <a:endParaRPr lang="da-DK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Hvor skal det være tilgængeligt henne? – SL’s hjemmeside?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Indhold i </a:t>
            </a:r>
            <a:r>
              <a:rPr lang="da-DK" err="1"/>
              <a:t>Powerpoints</a:t>
            </a:r>
            <a:r>
              <a:rPr lang="da-DK"/>
              <a:t>?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57641F3-6446-F115-63AE-C9CA42E3F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49" y="1650117"/>
            <a:ext cx="6315956" cy="59063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D897DBA8-CF0A-DFB2-7F72-863A4DF4C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48" y="2240748"/>
            <a:ext cx="6315955" cy="342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4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9FF7C-0945-C04C-0915-70F0F7509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5309F-14F1-2DD4-02BC-E5C838BE4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1135"/>
            <a:ext cx="11194414" cy="590931"/>
          </a:xfrm>
        </p:spPr>
        <p:txBody>
          <a:bodyPr/>
          <a:lstStyle/>
          <a:p>
            <a:r>
              <a:rPr lang="da-DK"/>
              <a:t>TR opgaver – </a:t>
            </a:r>
            <a:r>
              <a:rPr lang="da-DK" sz="1400"/>
              <a:t>Hvorfor tror i den her er så høj på BH og hvad kan vi gøre for at assistere i denne arbejdsopgave?</a:t>
            </a:r>
            <a:endParaRPr lang="da-DK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13A4FCAB-F238-9190-6A34-367B5E46D93B}"/>
              </a:ext>
            </a:extLst>
          </p:cNvPr>
          <p:cNvSpPr txBox="1"/>
          <p:nvPr/>
        </p:nvSpPr>
        <p:spPr>
          <a:xfrm>
            <a:off x="8461864" y="1280692"/>
            <a:ext cx="205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Avenir Next LT Pro" panose="020B0504020202020204" pitchFamily="34" charset="0"/>
              </a:rPr>
              <a:t>Landsgennemsnit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F4C58BE-BA6E-74E6-1847-C13C90E4EE23}"/>
              </a:ext>
            </a:extLst>
          </p:cNvPr>
          <p:cNvSpPr txBox="1"/>
          <p:nvPr/>
        </p:nvSpPr>
        <p:spPr>
          <a:xfrm>
            <a:off x="1675994" y="1279020"/>
            <a:ext cx="426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Avenir Next LT Pro" panose="020B0504020202020204" pitchFamily="34" charset="0"/>
              </a:rPr>
              <a:t>Bornholm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D4E196A-311D-F655-D3C9-3AB492033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61" y="1648352"/>
            <a:ext cx="5284824" cy="520964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FD69FCD5-E046-A2E5-D7F0-C6811F6A3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029" y="1648352"/>
            <a:ext cx="5763993" cy="520964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13E871E-0E66-15B3-EF94-53A1188E6200}"/>
              </a:ext>
            </a:extLst>
          </p:cNvPr>
          <p:cNvSpPr/>
          <p:nvPr/>
        </p:nvSpPr>
        <p:spPr>
          <a:xfrm>
            <a:off x="0" y="5393093"/>
            <a:ext cx="3872204" cy="30791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8749B29-EF92-0836-CFD8-27A032E802C9}"/>
              </a:ext>
            </a:extLst>
          </p:cNvPr>
          <p:cNvSpPr/>
          <p:nvPr/>
        </p:nvSpPr>
        <p:spPr>
          <a:xfrm>
            <a:off x="6198633" y="5274908"/>
            <a:ext cx="3872204" cy="30791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AE70D5A1-B6D7-A654-5547-0A9FC2ADECD2}"/>
              </a:ext>
            </a:extLst>
          </p:cNvPr>
          <p:cNvSpPr/>
          <p:nvPr/>
        </p:nvSpPr>
        <p:spPr>
          <a:xfrm>
            <a:off x="4516016" y="2043404"/>
            <a:ext cx="643813" cy="4721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3243C241-1544-3F1F-AF36-CB411301D78B}"/>
              </a:ext>
            </a:extLst>
          </p:cNvPr>
          <p:cNvSpPr/>
          <p:nvPr/>
        </p:nvSpPr>
        <p:spPr>
          <a:xfrm>
            <a:off x="10667074" y="2136710"/>
            <a:ext cx="643813" cy="4627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125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4CC21-D937-AD6C-4D7D-EB1251C8E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noProof="0"/>
              <a:t>Dagens program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3C6E38F-EAF6-5F6A-8C74-B42FCE68E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000" noProof="0" dirty="0"/>
              <a:t>8.30-12.30</a:t>
            </a:r>
          </a:p>
          <a:p>
            <a:r>
              <a:rPr lang="da-DK" sz="2000" noProof="0" dirty="0"/>
              <a:t>Nyt fra kredskontoret</a:t>
            </a:r>
          </a:p>
          <a:p>
            <a:r>
              <a:rPr lang="da-DK" sz="2000" noProof="0" dirty="0"/>
              <a:t>Nyt fra TR </a:t>
            </a:r>
          </a:p>
          <a:p>
            <a:r>
              <a:rPr lang="da-DK" sz="2000" b="1" noProof="0" dirty="0"/>
              <a:t>PAUSE</a:t>
            </a:r>
          </a:p>
          <a:p>
            <a:r>
              <a:rPr lang="da-DK" sz="2000" noProof="0" dirty="0"/>
              <a:t>Vibe holder oplæg om demens</a:t>
            </a:r>
          </a:p>
          <a:p>
            <a:r>
              <a:rPr lang="da-DK" sz="2000" noProof="0" dirty="0"/>
              <a:t>Organiseringsgrad</a:t>
            </a:r>
          </a:p>
          <a:p>
            <a:r>
              <a:rPr lang="da-DK" sz="2000" noProof="0" dirty="0"/>
              <a:t>TR-undersøgelse</a:t>
            </a:r>
          </a:p>
          <a:p>
            <a:r>
              <a:rPr lang="da-DK" sz="2000" noProof="0" dirty="0"/>
              <a:t>EU’s deltidsdom</a:t>
            </a:r>
          </a:p>
          <a:p>
            <a:r>
              <a:rPr lang="da-DK" sz="2000" noProof="0" dirty="0"/>
              <a:t>Portræt af medlemmer </a:t>
            </a:r>
          </a:p>
          <a:p>
            <a:r>
              <a:rPr lang="da-DK" sz="2000" noProof="0" dirty="0"/>
              <a:t>TRIO dag til foråret – drøftelse af idéer</a:t>
            </a:r>
          </a:p>
          <a:p>
            <a:r>
              <a:rPr lang="da-DK" sz="2000" noProof="0" dirty="0"/>
              <a:t>Evt. fra TR</a:t>
            </a:r>
          </a:p>
          <a:p>
            <a:r>
              <a:rPr lang="da-DK" sz="2000" noProof="0" dirty="0"/>
              <a:t>Næste møde</a:t>
            </a:r>
          </a:p>
          <a:p>
            <a:endParaRPr lang="da-DK" sz="2000" noProof="0" dirty="0"/>
          </a:p>
        </p:txBody>
      </p:sp>
    </p:spTree>
    <p:extLst>
      <p:ext uri="{BB962C8B-B14F-4D97-AF65-F5344CB8AC3E}">
        <p14:creationId xmlns:p14="http://schemas.microsoft.com/office/powerpoint/2010/main" val="485779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2E294-18DB-3157-BC68-C8AAE44DE5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Hvordan kan det være?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8B7C667-006A-3463-01A4-C2F146F9D2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786" y="1300480"/>
            <a:ext cx="7396855" cy="5006385"/>
          </a:xfrm>
        </p:spPr>
        <p:txBody>
          <a:bodyPr/>
          <a:lstStyle/>
          <a:p>
            <a:r>
              <a:rPr lang="da-DK"/>
              <a:t>Manglende information, tid, interesse eller andet?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53AFA8B-70EC-D76E-0419-DAB96AFFF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123" y="2145523"/>
            <a:ext cx="6127892" cy="203942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8049498F-336E-669E-6EBC-E32145685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123" y="4758685"/>
            <a:ext cx="6127892" cy="1894076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5B0605AE-CACB-D9C1-725C-23754F7216F3}"/>
              </a:ext>
            </a:extLst>
          </p:cNvPr>
          <p:cNvSpPr txBox="1"/>
          <p:nvPr/>
        </p:nvSpPr>
        <p:spPr>
          <a:xfrm>
            <a:off x="5706819" y="1729983"/>
            <a:ext cx="426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Avenir Next LT Pro" panose="020B0504020202020204" pitchFamily="34" charset="0"/>
              </a:rPr>
              <a:t>Bornholm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5061ADA-AAE9-9D50-36F6-A3AE3FE24AB2}"/>
              </a:ext>
            </a:extLst>
          </p:cNvPr>
          <p:cNvSpPr txBox="1"/>
          <p:nvPr/>
        </p:nvSpPr>
        <p:spPr>
          <a:xfrm>
            <a:off x="5261059" y="4343361"/>
            <a:ext cx="2054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solidFill>
                  <a:schemeClr val="bg1"/>
                </a:solidFill>
                <a:latin typeface="Avenir Next LT Pro" panose="020B0504020202020204" pitchFamily="34" charset="0"/>
              </a:rPr>
              <a:t>Landsgennemsnit</a:t>
            </a:r>
          </a:p>
        </p:txBody>
      </p:sp>
    </p:spTree>
    <p:extLst>
      <p:ext uri="{BB962C8B-B14F-4D97-AF65-F5344CB8AC3E}">
        <p14:creationId xmlns:p14="http://schemas.microsoft.com/office/powerpoint/2010/main" val="3662583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447E8-7307-3672-E64C-597628ED2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1135"/>
            <a:ext cx="5716283" cy="590931"/>
          </a:xfrm>
        </p:spPr>
        <p:txBody>
          <a:bodyPr wrap="square" anchor="t">
            <a:normAutofit/>
          </a:bodyPr>
          <a:lstStyle/>
          <a:p>
            <a:r>
              <a:rPr lang="da-DK" noProof="0"/>
              <a:t>EU’s </a:t>
            </a:r>
            <a:r>
              <a:rPr lang="da-DK" noProof="0" err="1"/>
              <a:t>deltidsom</a:t>
            </a:r>
            <a:endParaRPr lang="da-DK" noProof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4442452-784A-BB25-552F-AABCAFEA6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786" y="1300480"/>
            <a:ext cx="5716283" cy="5006385"/>
          </a:xfrm>
        </p:spPr>
        <p:txBody>
          <a:bodyPr/>
          <a:lstStyle/>
          <a:p>
            <a:r>
              <a:rPr lang="da-DK" noProof="0"/>
              <a:t>Vedrør alle der har arbejdet deltid de sidste 10 år. (under 37 timer) Og som har arbejdet flere timer end de var ansat til.</a:t>
            </a:r>
          </a:p>
          <a:p>
            <a:endParaRPr lang="da-DK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Merarbejde </a:t>
            </a:r>
            <a:r>
              <a:rPr lang="da-DK" err="1"/>
              <a:t>vs</a:t>
            </a:r>
            <a:r>
              <a:rPr lang="da-DK"/>
              <a:t> overarbejde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Baggrund – EU domstol i Tyskland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Skal afgøres i faglig voldgift til december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Forældelsesfrist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Ikke en garanti for et evt. krav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Registrering på SL’s hjemmeside</a:t>
            </a:r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37373C1C-6B3C-E89D-5231-C49531442A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787" r="10466" b="-1"/>
          <a:stretch>
            <a:fillRect/>
          </a:stretch>
        </p:blipFill>
        <p:spPr>
          <a:xfrm>
            <a:off x="7177361" y="-21021"/>
            <a:ext cx="5056680" cy="6921063"/>
          </a:xfrm>
          <a:noFill/>
        </p:spPr>
      </p:pic>
    </p:spTree>
    <p:extLst>
      <p:ext uri="{BB962C8B-B14F-4D97-AF65-F5344CB8AC3E}">
        <p14:creationId xmlns:p14="http://schemas.microsoft.com/office/powerpoint/2010/main" val="3886438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4CB35-B43E-58A2-60AC-47EED4D0D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1186" y="551135"/>
            <a:ext cx="5716283" cy="590931"/>
          </a:xfrm>
        </p:spPr>
        <p:txBody>
          <a:bodyPr/>
          <a:lstStyle/>
          <a:p>
            <a:r>
              <a:rPr lang="da-DK" sz="3600" noProof="0"/>
              <a:t>Portræt af medlemmer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86B5A96-A9EB-7A5D-2E7A-0BA95640EA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1800" noProof="0"/>
              <a:t>Indhold til vores Facebook kanal – Den gode historie</a:t>
            </a:r>
          </a:p>
          <a:p>
            <a:pPr marL="0" indent="0">
              <a:buNone/>
            </a:pPr>
            <a:r>
              <a:rPr lang="da-DK" sz="1800" noProof="0"/>
              <a:t>Formål: </a:t>
            </a:r>
          </a:p>
          <a:p>
            <a:pPr>
              <a:buFontTx/>
              <a:buChar char="-"/>
            </a:pPr>
            <a:r>
              <a:rPr lang="da-DK" sz="1800" noProof="0"/>
              <a:t>Sætter fokus på socialpædagogisk faglighed</a:t>
            </a:r>
          </a:p>
          <a:p>
            <a:pPr>
              <a:buFontTx/>
              <a:buChar char="-"/>
            </a:pPr>
            <a:r>
              <a:rPr lang="da-DK" sz="1800" noProof="0"/>
              <a:t>Spreder det gode budskab om socialpædagogisk arbejde. Flere til at vælge studiet</a:t>
            </a:r>
          </a:p>
          <a:p>
            <a:pPr>
              <a:buFontTx/>
              <a:buChar char="-"/>
            </a:pPr>
            <a:r>
              <a:rPr lang="da-DK" sz="1800" noProof="0"/>
              <a:t>Opmærksomhed til de bornholmske politikere</a:t>
            </a:r>
          </a:p>
          <a:p>
            <a:pPr marL="0" indent="0">
              <a:buNone/>
            </a:pPr>
            <a:endParaRPr lang="da-DK" noProof="0"/>
          </a:p>
          <a:p>
            <a:pPr marL="0" indent="0">
              <a:buNone/>
            </a:pPr>
            <a:r>
              <a:rPr lang="da-DK" noProof="0"/>
              <a:t>Opgave: Skriv mindst 3 kollegaer som kunne være relevante at SL lavede et indslag med. </a:t>
            </a:r>
          </a:p>
          <a:p>
            <a:pPr marL="0" indent="0">
              <a:buNone/>
            </a:pPr>
            <a:r>
              <a:rPr lang="da-DK" b="1" noProof="0"/>
              <a:t>Begrund valget </a:t>
            </a:r>
          </a:p>
        </p:txBody>
      </p:sp>
      <p:pic>
        <p:nvPicPr>
          <p:cNvPr id="8" name="Pladsholder til billede 7" descr="Et billede, der indeholder person, indendørs, negl/søm/nål, tøj&#10;&#10;AI-genereret indhold kan være ukorrekt.">
            <a:extLst>
              <a:ext uri="{FF2B5EF4-FFF2-40B4-BE49-F238E27FC236}">
                <a16:creationId xmlns:a16="http://schemas.microsoft.com/office/drawing/2014/main" id="{ECEA4217-BE18-7219-7867-5D884E01F2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4" r="256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7132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F7FD3-265A-C532-A8F6-5FB5AB2C6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3A118-DC58-C30A-C96B-0AD076FB2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5" y="551135"/>
            <a:ext cx="8333999" cy="590931"/>
          </a:xfrm>
        </p:spPr>
        <p:txBody>
          <a:bodyPr wrap="square" anchor="t">
            <a:normAutofit/>
          </a:bodyPr>
          <a:lstStyle/>
          <a:p>
            <a:r>
              <a:rPr lang="da-DK" noProof="0"/>
              <a:t>TRIO Dag til foråret – drøftelse af idéer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F83729A-F6D8-D04E-8041-496904C39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471" y="1291355"/>
            <a:ext cx="4450058" cy="468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4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7659-97F1-F146-B166-4A64EFE69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5BB93-E7C2-110B-9F12-56054F9DC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5" y="551135"/>
            <a:ext cx="8333999" cy="590931"/>
          </a:xfrm>
        </p:spPr>
        <p:txBody>
          <a:bodyPr wrap="square" anchor="t">
            <a:normAutofit/>
          </a:bodyPr>
          <a:lstStyle/>
          <a:p>
            <a:r>
              <a:rPr lang="da-DK" noProof="0"/>
              <a:t>Evt. fra TR</a:t>
            </a:r>
          </a:p>
        </p:txBody>
      </p:sp>
    </p:spTree>
    <p:extLst>
      <p:ext uri="{BB962C8B-B14F-4D97-AF65-F5344CB8AC3E}">
        <p14:creationId xmlns:p14="http://schemas.microsoft.com/office/powerpoint/2010/main" val="203245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4FE2F-0621-2495-0777-9DF9CCBB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3">
            <a:extLst>
              <a:ext uri="{FF2B5EF4-FFF2-40B4-BE49-F238E27FC236}">
                <a16:creationId xmlns:a16="http://schemas.microsoft.com/office/drawing/2014/main" id="{19380457-8A11-EDB8-457E-5AC324FF3F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4" r="19374"/>
          <a:stretch/>
        </p:blipFill>
        <p:spPr>
          <a:xfrm>
            <a:off x="7177088" y="-20638"/>
            <a:ext cx="5056187" cy="6919913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14744A8-0C01-3431-BABF-F42B50B20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5" y="551135"/>
            <a:ext cx="8333999" cy="590931"/>
          </a:xfrm>
        </p:spPr>
        <p:txBody>
          <a:bodyPr wrap="square" anchor="t">
            <a:normAutofit fontScale="90000"/>
          </a:bodyPr>
          <a:lstStyle/>
          <a:p>
            <a:r>
              <a:rPr lang="da-DK" noProof="0"/>
              <a:t>Næste møde 8. december</a:t>
            </a:r>
            <a:br>
              <a:rPr lang="da-DK" noProof="0"/>
            </a:br>
            <a:r>
              <a:rPr lang="da-DK" noProof="0"/>
              <a:t>Julefrokost med KB og AMR</a:t>
            </a:r>
          </a:p>
        </p:txBody>
      </p:sp>
    </p:spTree>
    <p:extLst>
      <p:ext uri="{BB962C8B-B14F-4D97-AF65-F5344CB8AC3E}">
        <p14:creationId xmlns:p14="http://schemas.microsoft.com/office/powerpoint/2010/main" val="1981044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8D8235-70C8-7C91-13D3-E1B560ECA7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2326E8D-7CC9-188A-F9D3-235484A048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D9E430B2-9CF7-9F4C-0997-EF19067EB6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4424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76912-BEEC-860D-506C-38A66BB87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mad, frugt, bord, Fødevaregruppe&#10;&#10;Automatisk genereret beskrivelse">
            <a:extLst>
              <a:ext uri="{FF2B5EF4-FFF2-40B4-BE49-F238E27FC236}">
                <a16:creationId xmlns:a16="http://schemas.microsoft.com/office/drawing/2014/main" id="{4A6B5DDA-8B49-C6C9-C1ED-502410A72A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140" b="11140"/>
          <a:stretch>
            <a:fillRect/>
          </a:stretch>
        </p:blipFill>
        <p:spPr/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9F45C08-6783-4515-13A7-80017F60629E}"/>
              </a:ext>
            </a:extLst>
          </p:cNvPr>
          <p:cNvSpPr txBox="1">
            <a:spLocks/>
          </p:cNvSpPr>
          <p:nvPr/>
        </p:nvSpPr>
        <p:spPr>
          <a:xfrm>
            <a:off x="4306079" y="2820588"/>
            <a:ext cx="6285186" cy="10064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da-DK" sz="6000" b="1" noProof="0">
                <a:solidFill>
                  <a:schemeClr val="bg1"/>
                </a:solidFill>
              </a:rPr>
              <a:t>Frokost</a:t>
            </a:r>
          </a:p>
        </p:txBody>
      </p:sp>
    </p:spTree>
    <p:extLst>
      <p:ext uri="{BB962C8B-B14F-4D97-AF65-F5344CB8AC3E}">
        <p14:creationId xmlns:p14="http://schemas.microsoft.com/office/powerpoint/2010/main" val="3669964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A2FC7-44F1-30DE-254C-EEB826B1B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7E2E3-4F12-C024-8AB3-6001EE2ED6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noProof="0"/>
              <a:t>Nyt fra kredskontoret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79CADCDD-23BC-9152-8170-5008CB6B3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116" y="1142066"/>
            <a:ext cx="6726100" cy="5578494"/>
          </a:xfrm>
        </p:spPr>
        <p:txBody>
          <a:bodyPr/>
          <a:lstStyle/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Politisk dialogmøde opsamling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Generalforsamling opsamling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OK26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MED strukturen fra oktober 2025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Cafemøder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AI med Anders Bæk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Opkald til medlemmer der går på pension!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Beredskabsplaner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En fremtid på fuldtid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Fagpolitisk uddannelse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Udviklingssamtaler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FH fyraftensmøde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Ungeworkshop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Årsplan for TR møder 2026</a:t>
            </a:r>
          </a:p>
        </p:txBody>
      </p:sp>
      <p:pic>
        <p:nvPicPr>
          <p:cNvPr id="8" name="Pladsholder til billede 3">
            <a:extLst>
              <a:ext uri="{FF2B5EF4-FFF2-40B4-BE49-F238E27FC236}">
                <a16:creationId xmlns:a16="http://schemas.microsoft.com/office/drawing/2014/main" id="{251BD747-3202-4989-B9C2-8C83D476D0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160" r="6160"/>
          <a:stretch/>
        </p:blipFill>
        <p:spPr>
          <a:xfrm>
            <a:off x="7177088" y="-20638"/>
            <a:ext cx="5056187" cy="6919913"/>
          </a:xfrm>
        </p:spPr>
      </p:pic>
    </p:spTree>
    <p:extLst>
      <p:ext uri="{BB962C8B-B14F-4D97-AF65-F5344CB8AC3E}">
        <p14:creationId xmlns:p14="http://schemas.microsoft.com/office/powerpoint/2010/main" val="2987185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9C260-7381-05F7-C046-F0D4CE50C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1135"/>
            <a:ext cx="8333999" cy="590931"/>
          </a:xfrm>
        </p:spPr>
        <p:txBody>
          <a:bodyPr wrap="square" anchor="t">
            <a:normAutofit/>
          </a:bodyPr>
          <a:lstStyle/>
          <a:p>
            <a:r>
              <a:rPr lang="da-DK" dirty="0"/>
              <a:t>MED - struktur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4FC40359-CDA6-9464-A980-A7FEDB03A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371231"/>
              </p:ext>
            </p:extLst>
          </p:nvPr>
        </p:nvGraphicFramePr>
        <p:xfrm>
          <a:off x="821327" y="1300163"/>
          <a:ext cx="10544586" cy="5006979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45098"/>
                  </a:srgbClr>
                </a:solidFill>
                <a:tableStyleId>{5C22544A-7EE6-4342-B048-85BDC9FD1C3A}</a:tableStyleId>
              </a:tblPr>
              <a:tblGrid>
                <a:gridCol w="2558776">
                  <a:extLst>
                    <a:ext uri="{9D8B030D-6E8A-4147-A177-3AD203B41FA5}">
                      <a16:colId xmlns:a16="http://schemas.microsoft.com/office/drawing/2014/main" val="1645007394"/>
                    </a:ext>
                  </a:extLst>
                </a:gridCol>
                <a:gridCol w="3283033">
                  <a:extLst>
                    <a:ext uri="{9D8B030D-6E8A-4147-A177-3AD203B41FA5}">
                      <a16:colId xmlns:a16="http://schemas.microsoft.com/office/drawing/2014/main" val="2711926183"/>
                    </a:ext>
                  </a:extLst>
                </a:gridCol>
                <a:gridCol w="4702777">
                  <a:extLst>
                    <a:ext uri="{9D8B030D-6E8A-4147-A177-3AD203B41FA5}">
                      <a16:colId xmlns:a16="http://schemas.microsoft.com/office/drawing/2014/main" val="704055640"/>
                    </a:ext>
                  </a:extLst>
                </a:gridCol>
              </a:tblGrid>
              <a:tr h="3028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200" b="0" kern="100" cap="none" spc="0">
                          <a:solidFill>
                            <a:schemeClr val="bg1"/>
                          </a:solidFill>
                          <a:effectLst/>
                        </a:rPr>
                        <a:t>HovedMED </a:t>
                      </a:r>
                      <a:endParaRPr lang="da-DK" sz="1200" b="0" kern="100" cap="none" spc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200" b="0" kern="100" cap="none" spc="0">
                          <a:solidFill>
                            <a:schemeClr val="bg1"/>
                          </a:solidFill>
                          <a:effectLst/>
                        </a:rPr>
                        <a:t>CenterMED </a:t>
                      </a:r>
                      <a:endParaRPr lang="da-DK" sz="1200" b="0" kern="100" cap="none" spc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200" b="0" kern="100" cap="none" spc="0">
                          <a:solidFill>
                            <a:schemeClr val="bg1"/>
                          </a:solidFill>
                          <a:effectLst/>
                        </a:rPr>
                        <a:t>AfdelingsMED </a:t>
                      </a:r>
                      <a:endParaRPr lang="da-DK" sz="1200" b="0" kern="100" cap="none" spc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175458"/>
                  </a:ext>
                </a:extLst>
              </a:tr>
              <a:tr h="28252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633114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b="1" kern="100" cap="none" spc="0">
                          <a:solidFill>
                            <a:schemeClr val="tx1"/>
                          </a:solidFill>
                          <a:effectLst/>
                        </a:rPr>
                        <a:t>TR: Michael Tysk Anderse</a:t>
                      </a: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Center for Familie og voksenindsatser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Vennepunktet - Midtpunktet- Kommendanthøjen 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56386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b="1" kern="100" cap="none" spc="0">
                          <a:solidFill>
                            <a:schemeClr val="tx1"/>
                          </a:solidFill>
                          <a:effectLst/>
                        </a:rPr>
                        <a:t>TR :Sup. Helle S. Rottbøll</a:t>
                      </a: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TR: Michael Tysk Andersen 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TR : Helle Stock Rottbøll - Mia Maja Boss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607917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TR:Sup. Helle Stock Rottbøll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AMR Rosa - Connie Lillelund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246948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Klintebo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794098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TR : Phillip Nielsen 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4863236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AMR : Anja Thorsen 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4022909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Center for sundhed og omsorg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Distrik2 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73723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TR: Vibe Petersen 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Maria Holm (Plejecentret Aabo)syd/øst sup. Rikke Bjørslev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856964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Distrik 3 her har vi suppleant post men ingen der ønsker den. 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713456"/>
                  </a:ext>
                </a:extLst>
              </a:tr>
              <a:tr h="28252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310789"/>
                  </a:ext>
                </a:extLst>
              </a:tr>
              <a:tr h="28252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297878"/>
                  </a:ext>
                </a:extLst>
              </a:tr>
              <a:tr h="282527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983906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CJUUD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ARK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367195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TR: Flemming Bærnthsen 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TR : Dorthe Jensen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351955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TR: Jonas Lai Holmegaard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AMR: Rie Hansen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795751"/>
                  </a:ext>
                </a:extLst>
              </a:tr>
              <a:tr h="27492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da-DK" sz="1000" kern="100" cap="none" spc="0">
                          <a:solidFill>
                            <a:schemeClr val="tx1"/>
                          </a:solidFill>
                          <a:effectLst/>
                        </a:rPr>
                        <a:t>TR: Sup. Dorthe Jensen</a:t>
                      </a: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da-DK" sz="10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57789" marR="57789" marT="7705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005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046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2D12E-9852-498A-F8FE-0962C19FE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9A760-54DC-E589-B8FE-6268F0D13D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noProof="0"/>
              <a:t>Nyt fra kredskontoret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94FAE239-E8ED-3972-A005-7FF45D9E8E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116" y="1142066"/>
            <a:ext cx="6726100" cy="5578494"/>
          </a:xfrm>
        </p:spPr>
        <p:txBody>
          <a:bodyPr/>
          <a:lstStyle/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Politisk dialogmøde opsamling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Generalforsamling opsamling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OK26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MED strukturen fra oktober 2025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Cafemøder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AI med Anders Bæk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Opkald til medlemmer der går på pension!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Beredskabsplaner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En fremtid på fuldtid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Fagpolitisk uddannelse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Udviklingssamtaler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FH fyraftensmøde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Ungeworkshop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Årsplan for TR møder 2026</a:t>
            </a:r>
          </a:p>
        </p:txBody>
      </p:sp>
      <p:pic>
        <p:nvPicPr>
          <p:cNvPr id="8" name="Pladsholder til billede 3">
            <a:extLst>
              <a:ext uri="{FF2B5EF4-FFF2-40B4-BE49-F238E27FC236}">
                <a16:creationId xmlns:a16="http://schemas.microsoft.com/office/drawing/2014/main" id="{3C5BC7DE-67BC-97CB-A8F6-B447E21AE1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160" r="6160"/>
          <a:stretch/>
        </p:blipFill>
        <p:spPr>
          <a:xfrm>
            <a:off x="7177088" y="-20638"/>
            <a:ext cx="5056187" cy="6919913"/>
          </a:xfrm>
        </p:spPr>
      </p:pic>
    </p:spTree>
    <p:extLst>
      <p:ext uri="{BB962C8B-B14F-4D97-AF65-F5344CB8AC3E}">
        <p14:creationId xmlns:p14="http://schemas.microsoft.com/office/powerpoint/2010/main" val="4139504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CC1757B5-11F5-96D4-80E0-D3FB96E1B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707" y="2127848"/>
            <a:ext cx="9286541" cy="456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0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57203-FA2A-C40B-4C37-03BE3BCEC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10E54-A08D-4F19-6F6C-242E9A9618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noProof="0"/>
              <a:t>Nyt fra kredskontoret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C55744C9-05D9-71D7-BF95-A28063D82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116" y="1142066"/>
            <a:ext cx="6726100" cy="5578494"/>
          </a:xfrm>
        </p:spPr>
        <p:txBody>
          <a:bodyPr/>
          <a:lstStyle/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Politisk dialogmøde opsamling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Generalforsamling opsamling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OK26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MED strukturen fra oktober 2025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Cafemøder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AI med Anders Bæk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dirty="0"/>
              <a:t>Opkald til medlemmer der går på pension!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Beredskabsplaner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En fremtid på fuldtid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Fagpolitisk uddannelse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Udviklingssamtaler 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FH fyraftensmøde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Ungeworkshop</a:t>
            </a:r>
          </a:p>
          <a:p>
            <a:pPr marL="914400" lvl="1" indent="-457200" algn="l">
              <a:lnSpc>
                <a:spcPct val="100000"/>
              </a:lnSpc>
              <a:buFont typeface="+mj-lt"/>
              <a:buAutoNum type="arabicPeriod"/>
            </a:pPr>
            <a:r>
              <a:rPr lang="da-DK" noProof="0" dirty="0"/>
              <a:t>Årsplan for TR møder 2026</a:t>
            </a:r>
          </a:p>
        </p:txBody>
      </p:sp>
      <p:pic>
        <p:nvPicPr>
          <p:cNvPr id="8" name="Pladsholder til billede 3">
            <a:extLst>
              <a:ext uri="{FF2B5EF4-FFF2-40B4-BE49-F238E27FC236}">
                <a16:creationId xmlns:a16="http://schemas.microsoft.com/office/drawing/2014/main" id="{627F6146-63FB-E450-64BB-0205656AB2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160" r="6160"/>
          <a:stretch/>
        </p:blipFill>
        <p:spPr>
          <a:xfrm>
            <a:off x="7177088" y="-20638"/>
            <a:ext cx="5056187" cy="6919913"/>
          </a:xfrm>
        </p:spPr>
      </p:pic>
    </p:spTree>
    <p:extLst>
      <p:ext uri="{BB962C8B-B14F-4D97-AF65-F5344CB8AC3E}">
        <p14:creationId xmlns:p14="http://schemas.microsoft.com/office/powerpoint/2010/main" val="3825436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67179-4670-77BA-95A5-E3E157020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850" y="551135"/>
            <a:ext cx="10783620" cy="898103"/>
          </a:xfrm>
        </p:spPr>
        <p:txBody>
          <a:bodyPr/>
          <a:lstStyle/>
          <a:p>
            <a:r>
              <a:rPr lang="da-DK" dirty="0"/>
              <a:t>TR og AMR-møder 2026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B0D60BC-780D-D37E-E96F-78063EBBD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112" y="1692404"/>
            <a:ext cx="6520567" cy="4815744"/>
          </a:xfrm>
        </p:spPr>
        <p:txBody>
          <a:bodyPr/>
          <a:lstStyle/>
          <a:p>
            <a:r>
              <a:rPr lang="da-DK" dirty="0"/>
              <a:t>02. Februar: TR-møde (mandag)</a:t>
            </a:r>
          </a:p>
          <a:p>
            <a:r>
              <a:rPr lang="da-DK" dirty="0"/>
              <a:t>9. marts: AMR-møde (mandag) </a:t>
            </a:r>
          </a:p>
          <a:p>
            <a:r>
              <a:rPr lang="da-DK" dirty="0"/>
              <a:t>23. marts: TR-møde (mandag)</a:t>
            </a:r>
          </a:p>
          <a:p>
            <a:r>
              <a:rPr lang="da-DK" dirty="0"/>
              <a:t>18. maj: TRIO-møde (Mandag)</a:t>
            </a:r>
          </a:p>
          <a:p>
            <a:r>
              <a:rPr lang="da-DK" dirty="0"/>
              <a:t>31 august : TR-møde (Mandag)</a:t>
            </a:r>
          </a:p>
          <a:p>
            <a:r>
              <a:rPr lang="da-DK" dirty="0"/>
              <a:t>21. september : AMR-møde (mandag)</a:t>
            </a:r>
          </a:p>
          <a:p>
            <a:r>
              <a:rPr lang="da-DK" dirty="0"/>
              <a:t>26. november: TR-møde (mandag)</a:t>
            </a:r>
          </a:p>
          <a:p>
            <a:r>
              <a:rPr lang="da-DK" dirty="0"/>
              <a:t>7. december: TR og AMR-møde, julefrokost (mandag)</a:t>
            </a:r>
          </a:p>
          <a:p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3876740-25CD-4CFB-71BD-0A903A4965B2}"/>
              </a:ext>
            </a:extLst>
          </p:cNvPr>
          <p:cNvSpPr txBox="1"/>
          <p:nvPr/>
        </p:nvSpPr>
        <p:spPr>
          <a:xfrm>
            <a:off x="6895381" y="1692404"/>
            <a:ext cx="54748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bg1">
                    <a:lumMod val="95000"/>
                  </a:schemeClr>
                </a:solidFill>
              </a:rPr>
              <a:t>Andre vigtige datoer 2026</a:t>
            </a:r>
          </a:p>
          <a:p>
            <a:endParaRPr lang="da-DK" sz="24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da-DK" sz="2400" dirty="0">
                <a:solidFill>
                  <a:schemeClr val="bg1">
                    <a:lumMod val="95000"/>
                  </a:schemeClr>
                </a:solidFill>
              </a:rPr>
              <a:t>28. januar: Unge workshop </a:t>
            </a:r>
          </a:p>
          <a:p>
            <a:r>
              <a:rPr lang="da-DK" sz="2400" dirty="0">
                <a:solidFill>
                  <a:schemeClr val="bg1">
                    <a:lumMod val="95000"/>
                  </a:schemeClr>
                </a:solidFill>
              </a:rPr>
              <a:t>16. april: Magt og Etik temadag kursus</a:t>
            </a:r>
          </a:p>
          <a:p>
            <a:r>
              <a:rPr lang="da-DK" sz="2400" dirty="0">
                <a:solidFill>
                  <a:schemeClr val="bg1">
                    <a:lumMod val="95000"/>
                  </a:schemeClr>
                </a:solidFill>
              </a:rPr>
              <a:t>5. september: Nyt Socialtur </a:t>
            </a:r>
          </a:p>
          <a:p>
            <a:r>
              <a:rPr lang="da-DK" sz="2400" dirty="0">
                <a:solidFill>
                  <a:schemeClr val="bg1">
                    <a:lumMod val="95000"/>
                  </a:schemeClr>
                </a:solidFill>
              </a:rPr>
              <a:t>10. september: Generalforsamling</a:t>
            </a:r>
          </a:p>
          <a:p>
            <a:r>
              <a:rPr lang="da-DK" sz="2400" dirty="0">
                <a:solidFill>
                  <a:schemeClr val="bg1">
                    <a:lumMod val="95000"/>
                  </a:schemeClr>
                </a:solidFill>
              </a:rPr>
              <a:t>11 -13. november: Kongres</a:t>
            </a:r>
          </a:p>
        </p:txBody>
      </p:sp>
    </p:spTree>
    <p:extLst>
      <p:ext uri="{BB962C8B-B14F-4D97-AF65-F5344CB8AC3E}">
        <p14:creationId xmlns:p14="http://schemas.microsoft.com/office/powerpoint/2010/main" val="812070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8BF41-DE1B-B9CF-39B0-6508933AF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D9E2D-F425-116E-989D-78AA29C9D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1135"/>
            <a:ext cx="5716283" cy="590931"/>
          </a:xfrm>
        </p:spPr>
        <p:txBody>
          <a:bodyPr wrap="square" anchor="t">
            <a:normAutofit/>
          </a:bodyPr>
          <a:lstStyle/>
          <a:p>
            <a:r>
              <a:rPr lang="da-DK" noProof="0"/>
              <a:t>Nyt fra TR gruppen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9D2BFFEC-3971-22CC-0CAB-CCFAD73C1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786" y="1300480"/>
            <a:ext cx="5716283" cy="5006385"/>
          </a:xfrm>
        </p:spPr>
        <p:txBody>
          <a:bodyPr>
            <a:normAutofit/>
          </a:bodyPr>
          <a:lstStyle/>
          <a:p>
            <a:r>
              <a:rPr lang="da-DK" noProof="0"/>
              <a:t>TR byder ind med, hvad der fylder på arbejdspladserne</a:t>
            </a:r>
          </a:p>
          <a:p>
            <a:pPr marL="342900" indent="-342900">
              <a:buFontTx/>
              <a:buChar char="-"/>
            </a:pPr>
            <a:r>
              <a:rPr lang="da-DK" noProof="0"/>
              <a:t>Ny TR </a:t>
            </a:r>
          </a:p>
          <a:p>
            <a:pPr marL="342900" indent="-342900">
              <a:buFontTx/>
              <a:buChar char="-"/>
            </a:pPr>
            <a:r>
              <a:rPr lang="da-DK" noProof="0"/>
              <a:t>TR uddannelse </a:t>
            </a:r>
          </a:p>
          <a:p>
            <a:pPr marL="342900" indent="-342900">
              <a:buFontTx/>
              <a:buChar char="-"/>
            </a:pPr>
            <a:r>
              <a:rPr lang="da-DK" noProof="0"/>
              <a:t>Organisering </a:t>
            </a:r>
          </a:p>
          <a:p>
            <a:pPr marL="342900" indent="-342900">
              <a:buFontTx/>
              <a:buChar char="-"/>
            </a:pPr>
            <a:endParaRPr lang="da-DK" noProof="0"/>
          </a:p>
        </p:txBody>
      </p:sp>
      <p:pic>
        <p:nvPicPr>
          <p:cNvPr id="8" name="Pladsholder til billede 5">
            <a:extLst>
              <a:ext uri="{FF2B5EF4-FFF2-40B4-BE49-F238E27FC236}">
                <a16:creationId xmlns:a16="http://schemas.microsoft.com/office/drawing/2014/main" id="{5D1EB8F5-9C5C-B30A-1A9C-4F1A504216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667" r="27536" b="-1"/>
          <a:stretch/>
        </p:blipFill>
        <p:spPr>
          <a:xfrm>
            <a:off x="7177361" y="-21021"/>
            <a:ext cx="5056680" cy="6921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6139747"/>
      </p:ext>
    </p:extLst>
  </p:cSld>
  <p:clrMapOvr>
    <a:masterClrMapping/>
  </p:clrMapOvr>
</p:sld>
</file>

<file path=ppt/theme/theme1.xml><?xml version="1.0" encoding="utf-8"?>
<a:theme xmlns:a="http://schemas.openxmlformats.org/drawingml/2006/main" name="01 Forside">
  <a:themeElements>
    <a:clrScheme name="Socialpædagogerne 2024">
      <a:dk1>
        <a:srgbClr val="2C2A2B"/>
      </a:dk1>
      <a:lt1>
        <a:srgbClr val="FFFFFF"/>
      </a:lt1>
      <a:dk2>
        <a:srgbClr val="D70043"/>
      </a:dk2>
      <a:lt2>
        <a:srgbClr val="F3EFE9"/>
      </a:lt2>
      <a:accent1>
        <a:srgbClr val="700023"/>
      </a:accent1>
      <a:accent2>
        <a:srgbClr val="076469"/>
      </a:accent2>
      <a:accent3>
        <a:srgbClr val="FCEBEB"/>
      </a:accent3>
      <a:accent4>
        <a:srgbClr val="D5E6F8"/>
      </a:accent4>
      <a:accent5>
        <a:srgbClr val="CEE3DF"/>
      </a:accent5>
      <a:accent6>
        <a:srgbClr val="6F7076"/>
      </a:accent6>
      <a:hlink>
        <a:srgbClr val="D60042"/>
      </a:hlink>
      <a:folHlink>
        <a:srgbClr val="7000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ul 1 slides" id="{A00F2B1A-5D8D-4708-9B30-661006F47CF8}" vid="{87D6027B-1311-44D5-90A8-A186EBFE1FDD}"/>
    </a:ext>
  </a:extLst>
</a:theme>
</file>

<file path=ppt/theme/theme2.xml><?xml version="1.0" encoding="utf-8"?>
<a:theme xmlns:a="http://schemas.openxmlformats.org/drawingml/2006/main" name="04 Contentslides">
  <a:themeElements>
    <a:clrScheme name="Socialpædagogerne 2024">
      <a:dk1>
        <a:srgbClr val="2C2A2B"/>
      </a:dk1>
      <a:lt1>
        <a:srgbClr val="FFFFFF"/>
      </a:lt1>
      <a:dk2>
        <a:srgbClr val="D70043"/>
      </a:dk2>
      <a:lt2>
        <a:srgbClr val="F3EFE9"/>
      </a:lt2>
      <a:accent1>
        <a:srgbClr val="700023"/>
      </a:accent1>
      <a:accent2>
        <a:srgbClr val="076469"/>
      </a:accent2>
      <a:accent3>
        <a:srgbClr val="FCEBEB"/>
      </a:accent3>
      <a:accent4>
        <a:srgbClr val="D5E6F8"/>
      </a:accent4>
      <a:accent5>
        <a:srgbClr val="CEE3DF"/>
      </a:accent5>
      <a:accent6>
        <a:srgbClr val="6F7076"/>
      </a:accent6>
      <a:hlink>
        <a:srgbClr val="D60042"/>
      </a:hlink>
      <a:folHlink>
        <a:srgbClr val="7000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odul 1 slides" id="{A00F2B1A-5D8D-4708-9B30-661006F47CF8}" vid="{16AB551E-A020-41D9-8D2E-70040081071E}"/>
    </a:ext>
  </a:extLst>
</a:theme>
</file>

<file path=ppt/theme/theme3.xml><?xml version="1.0" encoding="utf-8"?>
<a:theme xmlns:a="http://schemas.openxmlformats.org/drawingml/2006/main" name="03 Agenda">
  <a:themeElements>
    <a:clrScheme name="Socialpædagogerne 2024">
      <a:dk1>
        <a:srgbClr val="2C2A2B"/>
      </a:dk1>
      <a:lt1>
        <a:srgbClr val="FFFFFF"/>
      </a:lt1>
      <a:dk2>
        <a:srgbClr val="D70043"/>
      </a:dk2>
      <a:lt2>
        <a:srgbClr val="F3EFE9"/>
      </a:lt2>
      <a:accent1>
        <a:srgbClr val="700023"/>
      </a:accent1>
      <a:accent2>
        <a:srgbClr val="076469"/>
      </a:accent2>
      <a:accent3>
        <a:srgbClr val="FCEBEB"/>
      </a:accent3>
      <a:accent4>
        <a:srgbClr val="D5E6F8"/>
      </a:accent4>
      <a:accent5>
        <a:srgbClr val="CEE3DF"/>
      </a:accent5>
      <a:accent6>
        <a:srgbClr val="6F7076"/>
      </a:accent6>
      <a:hlink>
        <a:srgbClr val="D60042"/>
      </a:hlink>
      <a:folHlink>
        <a:srgbClr val="7000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ul 1 slides" id="{A00F2B1A-5D8D-4708-9B30-661006F47CF8}" vid="{72AD63BC-73E3-4FC4-A1E0-938948B558FE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1b23e9-e882-411d-8b52-b6df0eacc60f">
      <Terms xmlns="http://schemas.microsoft.com/office/infopath/2007/PartnerControls"/>
    </lcf76f155ced4ddcb4097134ff3c332f>
    <TaxCatchAll xmlns="2de15023-09d3-4ed5-89b7-161bbed7aee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21A8F63ED6A143AB57987A1C7CD5CB" ma:contentTypeVersion="13" ma:contentTypeDescription="Create a new document." ma:contentTypeScope="" ma:versionID="b58775293fc07a8571f9f02629bbdab1">
  <xsd:schema xmlns:xsd="http://www.w3.org/2001/XMLSchema" xmlns:xs="http://www.w3.org/2001/XMLSchema" xmlns:p="http://schemas.microsoft.com/office/2006/metadata/properties" xmlns:ns2="c21b23e9-e882-411d-8b52-b6df0eacc60f" xmlns:ns3="2de15023-09d3-4ed5-89b7-161bbed7aeee" targetNamespace="http://schemas.microsoft.com/office/2006/metadata/properties" ma:root="true" ma:fieldsID="aaa83d2ffc3033ebaa1edd63b2e20bcc" ns2:_="" ns3:_="">
    <xsd:import namespace="c21b23e9-e882-411d-8b52-b6df0eacc60f"/>
    <xsd:import namespace="2de15023-09d3-4ed5-89b7-161bbed7ae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b23e9-e882-411d-8b52-b6df0eacc6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65dca48-114e-4252-8d21-924f2fd769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15023-09d3-4ed5-89b7-161bbed7aee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61db4e1-050a-42dd-ac0f-bda1db35ef18}" ma:internalName="TaxCatchAll" ma:showField="CatchAllData" ma:web="2de15023-09d3-4ed5-89b7-161bbed7ae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5636F8-4DBB-4F9B-B1BC-5D1A6C8CCD18}">
  <ds:schemaRefs>
    <ds:schemaRef ds:uri="2de15023-09d3-4ed5-89b7-161bbed7aeee"/>
    <ds:schemaRef ds:uri="c21b23e9-e882-411d-8b52-b6df0eacc60f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EF75D8-E61A-43EA-8A03-FFD4E7ACC0F5}">
  <ds:schemaRefs>
    <ds:schemaRef ds:uri="2de15023-09d3-4ed5-89b7-161bbed7aeee"/>
    <ds:schemaRef ds:uri="c21b23e9-e882-411d-8b52-b6df0eacc6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0F59DB8-7A69-4E79-8529-645C6B25A4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978</Words>
  <Application>Microsoft Office PowerPoint</Application>
  <PresentationFormat>Widescreen</PresentationFormat>
  <Paragraphs>237</Paragraphs>
  <Slides>27</Slides>
  <Notes>12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27</vt:i4>
      </vt:variant>
    </vt:vector>
  </HeadingPairs>
  <TitlesOfParts>
    <vt:vector size="35" baseType="lpstr">
      <vt:lpstr>Aptos</vt:lpstr>
      <vt:lpstr>Arial</vt:lpstr>
      <vt:lpstr>Avenir Next LT Pro</vt:lpstr>
      <vt:lpstr>Avenir Next LT Pro Demi</vt:lpstr>
      <vt:lpstr>Times</vt:lpstr>
      <vt:lpstr>01 Forside</vt:lpstr>
      <vt:lpstr>04 Contentslides</vt:lpstr>
      <vt:lpstr>03 Agenda</vt:lpstr>
      <vt:lpstr>PowerPoint-præsentation</vt:lpstr>
      <vt:lpstr>Dagens program</vt:lpstr>
      <vt:lpstr>Nyt fra kredskontoret</vt:lpstr>
      <vt:lpstr>MED - struktur</vt:lpstr>
      <vt:lpstr>Nyt fra kredskontoret</vt:lpstr>
      <vt:lpstr>PowerPoint-præsentation</vt:lpstr>
      <vt:lpstr>Nyt fra kredskontoret</vt:lpstr>
      <vt:lpstr>TR og AMR-møder 2026</vt:lpstr>
      <vt:lpstr>Nyt fra TR gruppen</vt:lpstr>
      <vt:lpstr>PowerPoint-præsentation</vt:lpstr>
      <vt:lpstr>Vibe holder oplæg om demens</vt:lpstr>
      <vt:lpstr>Organiseringsgrad</vt:lpstr>
      <vt:lpstr>PowerPoint-præsentation</vt:lpstr>
      <vt:lpstr>TR-undersøgelse </vt:lpstr>
      <vt:lpstr>Lille andel af personer under 39 er TR - Hvorfor tror i det er?</vt:lpstr>
      <vt:lpstr>Deltagelse i TR basisuddannelse</vt:lpstr>
      <vt:lpstr>Organisering og TR</vt:lpstr>
      <vt:lpstr>Kommunikation</vt:lpstr>
      <vt:lpstr>TR opgaver – Hvorfor tror i den her er så høj på BH og hvad kan vi gøre for at assistere i denne arbejdsopgave?</vt:lpstr>
      <vt:lpstr>Hvordan kan det være?</vt:lpstr>
      <vt:lpstr>EU’s deltidsom</vt:lpstr>
      <vt:lpstr>Portræt af medlemmer</vt:lpstr>
      <vt:lpstr>TRIO Dag til foråret – drøftelse af idéer</vt:lpstr>
      <vt:lpstr>Evt. fra TR</vt:lpstr>
      <vt:lpstr>Næste møde 8. december Julefrokost med KB og AMR</vt:lpstr>
      <vt:lpstr>PowerPoint-præsentation</vt:lpstr>
      <vt:lpstr>PowerPoint-præsentation</vt:lpstr>
    </vt:vector>
  </TitlesOfParts>
  <Company>SL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Cecilie Thøgersen</dc:creator>
  <cp:lastModifiedBy>Tina Kofoed Menzel</cp:lastModifiedBy>
  <cp:revision>1</cp:revision>
  <cp:lastPrinted>2024-12-11T10:53:26Z</cp:lastPrinted>
  <dcterms:created xsi:type="dcterms:W3CDTF">2024-11-25T10:25:41Z</dcterms:created>
  <dcterms:modified xsi:type="dcterms:W3CDTF">2025-10-31T14:28:05Z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0x0101004621A8F63ED6A143AB57987A1C7CD5CB</vt:lpwstr>
  </property>
  <property fmtid="{D5CDD505-2E9C-101B-9397-08002B2CF9AE}" pid="3" name="MediaServiceImageTags">
    <vt:lpwstr/>
  </property>
</Properties>
</file>