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3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82259F8F-8534-4A36-990E-2D7523BC2C45}"/>
    <pc:docChg chg="delSld">
      <pc:chgData name="Sara Ellesøe Hansen" userId="fbdfceae-c225-4016-8014-425987ab34ab" providerId="ADAL" clId="{82259F8F-8534-4A36-990E-2D7523BC2C45}" dt="2025-09-04T12:38:46.082" v="1" actId="47"/>
      <pc:docMkLst>
        <pc:docMk/>
      </pc:docMkLst>
      <pc:sldChg chg="del">
        <pc:chgData name="Sara Ellesøe Hansen" userId="fbdfceae-c225-4016-8014-425987ab34ab" providerId="ADAL" clId="{82259F8F-8534-4A36-990E-2D7523BC2C45}" dt="2025-09-04T12:38:40.993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82259F8F-8534-4A36-990E-2D7523BC2C45}" dt="2025-09-04T12:38:40.993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82259F8F-8534-4A36-990E-2D7523BC2C45}" dt="2025-09-04T12:38:40.993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82259F8F-8534-4A36-990E-2D7523BC2C45}" dt="2025-09-04T12:38:40.993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82259F8F-8534-4A36-990E-2D7523BC2C45}" dt="2025-09-04T12:38:40.993" v="0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82259F8F-8534-4A36-990E-2D7523BC2C45}" dt="2025-09-04T12:38:46.082" v="1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82259F8F-8534-4A36-990E-2D7523BC2C45}" dt="2025-09-04T12:38:46.082" v="1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82259F8F-8534-4A36-990E-2D7523BC2C45}" dt="2025-09-04T12:38:46.082" v="1" actId="47"/>
        <pc:sldMkLst>
          <pc:docMk/>
          <pc:sldMk cId="659450857" sldId="288"/>
        </pc:sldMkLst>
      </pc:sldChg>
      <pc:sldChg chg="del">
        <pc:chgData name="Sara Ellesøe Hansen" userId="fbdfceae-c225-4016-8014-425987ab34ab" providerId="ADAL" clId="{82259F8F-8534-4A36-990E-2D7523BC2C45}" dt="2025-09-04T12:38:46.082" v="1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858919</c:v>
                </c:pt>
                <c:pt idx="1">
                  <c:v>860902</c:v>
                </c:pt>
                <c:pt idx="2">
                  <c:v>880664</c:v>
                </c:pt>
                <c:pt idx="3">
                  <c:v>899019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874611</c:v>
                </c:pt>
                <c:pt idx="1">
                  <c:v>975086</c:v>
                </c:pt>
                <c:pt idx="2">
                  <c:v>985295</c:v>
                </c:pt>
                <c:pt idx="3">
                  <c:v>1009581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in val="8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A62BB6-BF19-3875-6BD7-91C5682B3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2B51BCF6-3E66-E4B2-B03B-D6CCB7597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7683BF2C-B6D9-F5C8-2288-664FA3BA7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D9643464-1F09-B87D-DC2C-EA3085EFECD3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26ED0C64-CE18-CA0A-922F-A786BA006B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E25A1B79-9C05-7A53-8127-A581E62C00F4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lang="en-US" sz="12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854702A1-10F1-7ADE-277A-2715E1C7768D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000"/>
              </a:lnSpc>
              <a:buNone/>
            </a:pP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Randers </a:t>
            </a:r>
            <a:b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lang="en-US" sz="5000" b="1" dirty="0"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6DE9C2CE-B82A-80B5-5A7F-58502896C605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lang="en-US" sz="20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99295E6E-74E3-D2A1-6E13-886F4ECFEDEB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18E4C0B5-2208-58D6-BB58-048FDD0D6DFA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960"/>
              </a:lnSpc>
              <a:buNone/>
            </a:pP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Få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socialpædagoger</a:t>
            </a:r>
            <a:endParaRPr lang="en-US" sz="12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2040E0-B083-76A3-0EE0-A0A3F9295B9F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D58C37A5-D6DA-3A36-5157-78E2E3C6C26C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90F280FD-ABD9-27B4-6030-E1466DF4FB1C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0EFBB9C2-A40C-DE8A-47DE-8A0F770EC46D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82BDED7C-9009-D39B-3B07-E2F51274BD41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43%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45FA9489-8607-DA52-5B44-9F799713C236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18692ABF-C3AD-A6FA-3D04-B163BC4171B6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7D0E12C9-A701-0CE6-7DEA-A5F2D76EC677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27585DBF-D52C-8BEA-E6A4-1AD170FF7615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43%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3DD18391-513D-885F-7A40-F1343873ACD8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D8004B1D-86D7-283A-630D-7E904DA05742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FE3F21F2-3239-959B-3425-9FE3E3095A0E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A6931D9F-0977-4A82-AB7A-411685D48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302FB83-041A-A640-5814-2D2F9FE91DA8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E4FF5A66-96C6-0654-FCDC-B5B9AD9AC488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303F61DA-3055-F5F8-1A56-C66DEE8A5D70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A2BCA014-0D9F-0F6C-BC53-E716476A7B72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7BCF03EC-E87A-60D2-2FDC-498CAD539CC4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16%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69864C38-3FBC-ACD2-A7E8-A4E2DCA78DD8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A6E88852-AD74-45D3-6517-5E6C24EECC86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A1248BA4-774B-A7B4-83CC-0BC668A7D5E2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89EE4A5E-A7D3-2CB5-598A-F977E16D1C9D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17%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7A3CAA34-2F4A-37F9-698D-0946D543B7CE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8B96AA82-3224-B56B-3D42-8EAEC88C9000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5F918EA8-959B-1412-0D68-DD1FB58E717C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1519A484-D18B-C436-10AA-050554E4A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B3CC89CB-7E62-9E67-ED56-9501035A50A9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DFE086A-5FDE-C816-F09F-5A1DC41215D9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99C17585-925A-AA21-0701-0E3377581923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A3F0F8C1-791A-B48B-7242-EE487DD4496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 børn modtager støtte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4F63A06F-E390-8B12-BB4E-A83A788D0D25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54A42F6B-4417-B54B-AF90-22600F6A9EF4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7FA29B7B-5761-6DFB-FCB0-40EE2CBECB2C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24560120-E894-2932-26EC-0A97F3F60C30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23D577AB-5365-D614-1BBB-63F73B5CFB33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1.489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BAF01C14-5DF3-B9E0-D44C-F4573A9DE01B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FBD79759-86E1-EE7A-1A21-8419F92DB4B6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43F388DD-F92C-529D-1D64-5FD3900DE98B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111AD611-59F8-868D-B358-49A67C248FA5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1.574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CC37858A-3DC7-39C5-4560-F6ECABC3047B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31153BF4-BEB4-1499-4C2D-E5B68FAB454E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43DA7E76-7CDD-5028-48BB-8389CB88BED7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85 flere børn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5607392E-D1A5-0766-4B7C-89A5E193C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155990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78CD331-9B13-1B53-C4B2-F25E73222740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E65BCDE3-ADC7-C158-92C5-6EBBA0B0B1B7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56CBEC3A-879C-8AAF-59A4-624D28BA7B75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35B1B404-03C6-01DF-5CAB-47E30D0DAF27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4696BFED-726B-44DE-0390-C489B2471B87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BE12167D-5F41-5D7F-6425-E63289D55BBC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2F9F9B70-E48D-51F4-7722-EDC3CF4BBFCA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3CFF59FF-67C2-EED8-C219-0108F85CD097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2.220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02F49B48-1C99-8797-D5A1-6C734D98005A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7526CECF-27D0-9078-C935-A07CB6F7D110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824547B4-05E6-FCBF-DB0F-944D487677B8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E65FC662-E278-281B-DC49-6A6B7C7B338E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2.360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2706276E-BFDF-46BB-9B98-B093C251954F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4E345C23-C67F-27AB-8268-66A6CE45F3B0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403D9F30-AED0-CF00-3E60-9D2E95C26DAD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140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B64E1D5A-E5AC-E508-47E8-41F5955AA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15599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59E4314D-422E-1348-3C54-7D07F3A8AB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C18B0A1C-6BD4-C1F2-5073-F0A46239B707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40"/>
              </a:lnSpc>
              <a:buNone/>
            </a:pPr>
            <a:r>
              <a:rPr lang="en-US" sz="24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lang="en-US" sz="24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56F45D2D-1190-189C-51D8-2D1B73257D6B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400"/>
              </a:spcBef>
            </a:pP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15.4 pct. Men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110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lang="en-US" sz="9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lang="en-US" sz="9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4ED420FF-3A8A-A09D-11EE-C593568207F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CB53E354-0D23-5E47-C443-7BD639BC7E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0C93CDB6-ACCD-F91D-610F-B28B1C2A75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6650043"/>
              </p:ext>
            </p:extLst>
          </p:nvPr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7ABD13DA-026D-12E7-54CE-AB3FE67722A1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100" dirty="0"/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338726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301</Words>
  <Application>Microsoft Office PowerPoint</Application>
  <PresentationFormat>Brugerdefineret</PresentationFormat>
  <Paragraphs>36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