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68" r:id="rId5"/>
    <p:sldMasterId id="2147483675" r:id="rId6"/>
  </p:sldMasterIdLst>
  <p:notesMasterIdLst>
    <p:notesMasterId r:id="rId39"/>
  </p:notesMasterIdLst>
  <p:sldIdLst>
    <p:sldId id="256" r:id="rId7"/>
    <p:sldId id="266" r:id="rId8"/>
    <p:sldId id="267" r:id="rId9"/>
    <p:sldId id="268" r:id="rId10"/>
    <p:sldId id="274" r:id="rId11"/>
    <p:sldId id="276" r:id="rId12"/>
    <p:sldId id="312" r:id="rId13"/>
    <p:sldId id="313" r:id="rId14"/>
    <p:sldId id="291" r:id="rId15"/>
    <p:sldId id="292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293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278" r:id="rId33"/>
    <p:sldId id="301" r:id="rId34"/>
    <p:sldId id="273" r:id="rId35"/>
    <p:sldId id="275" r:id="rId36"/>
    <p:sldId id="290" r:id="rId37"/>
    <p:sldId id="289" r:id="rId38"/>
  </p:sldIdLst>
  <p:sldSz cx="12192000" cy="6858000"/>
  <p:notesSz cx="7104063" cy="102346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0043"/>
    <a:srgbClr val="F3E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B5BAEC-ECA0-4F93-9CEF-20608CCA5128}" v="5" dt="2025-08-29T15:33:00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47" autoAdjust="0"/>
  </p:normalViewPr>
  <p:slideViewPr>
    <p:cSldViewPr snapToGrid="0">
      <p:cViewPr varScale="1">
        <p:scale>
          <a:sx n="103" d="100"/>
          <a:sy n="103" d="100"/>
        </p:scale>
        <p:origin x="87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a Kofoed Menzel" userId="483600c8-f432-4d8d-bc52-620128d192b7" providerId="ADAL" clId="{EBB5BAEC-ECA0-4F93-9CEF-20608CCA5128}"/>
    <pc:docChg chg="undo custSel addSld delSld modSld">
      <pc:chgData name="Tina Kofoed Menzel" userId="483600c8-f432-4d8d-bc52-620128d192b7" providerId="ADAL" clId="{EBB5BAEC-ECA0-4F93-9CEF-20608CCA5128}" dt="2025-09-03T12:19:00.035" v="1304" actId="680"/>
      <pc:docMkLst>
        <pc:docMk/>
      </pc:docMkLst>
      <pc:sldChg chg="modSp mod">
        <pc:chgData name="Tina Kofoed Menzel" userId="483600c8-f432-4d8d-bc52-620128d192b7" providerId="ADAL" clId="{EBB5BAEC-ECA0-4F93-9CEF-20608CCA5128}" dt="2025-08-29T14:21:28.989" v="6" actId="20577"/>
        <pc:sldMkLst>
          <pc:docMk/>
          <pc:sldMk cId="485779615" sldId="266"/>
        </pc:sldMkLst>
        <pc:spChg chg="mod">
          <ac:chgData name="Tina Kofoed Menzel" userId="483600c8-f432-4d8d-bc52-620128d192b7" providerId="ADAL" clId="{EBB5BAEC-ECA0-4F93-9CEF-20608CCA5128}" dt="2025-08-29T14:21:28.989" v="6" actId="20577"/>
          <ac:spMkLst>
            <pc:docMk/>
            <pc:sldMk cId="485779615" sldId="266"/>
            <ac:spMk id="3" creationId="{D3C6E38F-EAF6-5F6A-8C74-B42FCE68ED88}"/>
          </ac:spMkLst>
        </pc:spChg>
      </pc:sldChg>
      <pc:sldChg chg="modSp mod">
        <pc:chgData name="Tina Kofoed Menzel" userId="483600c8-f432-4d8d-bc52-620128d192b7" providerId="ADAL" clId="{EBB5BAEC-ECA0-4F93-9CEF-20608CCA5128}" dt="2025-08-29T15:38:52.688" v="1303" actId="20577"/>
        <pc:sldMkLst>
          <pc:docMk/>
          <pc:sldMk cId="2987185752" sldId="267"/>
        </pc:sldMkLst>
        <pc:spChg chg="mod">
          <ac:chgData name="Tina Kofoed Menzel" userId="483600c8-f432-4d8d-bc52-620128d192b7" providerId="ADAL" clId="{EBB5BAEC-ECA0-4F93-9CEF-20608CCA5128}" dt="2025-08-29T15:38:52.688" v="1303" actId="20577"/>
          <ac:spMkLst>
            <pc:docMk/>
            <pc:sldMk cId="2987185752" sldId="267"/>
            <ac:spMk id="4" creationId="{79CADCDD-23BC-9152-8170-5008CB6B3DAC}"/>
          </ac:spMkLst>
        </pc:spChg>
      </pc:sldChg>
      <pc:sldChg chg="modSp mod">
        <pc:chgData name="Tina Kofoed Menzel" userId="483600c8-f432-4d8d-bc52-620128d192b7" providerId="ADAL" clId="{EBB5BAEC-ECA0-4F93-9CEF-20608CCA5128}" dt="2025-08-29T15:34:54.557" v="978" actId="20577"/>
        <pc:sldMkLst>
          <pc:docMk/>
          <pc:sldMk cId="3566139747" sldId="268"/>
        </pc:sldMkLst>
        <pc:spChg chg="mod">
          <ac:chgData name="Tina Kofoed Menzel" userId="483600c8-f432-4d8d-bc52-620128d192b7" providerId="ADAL" clId="{EBB5BAEC-ECA0-4F93-9CEF-20608CCA5128}" dt="2025-08-29T15:34:54.557" v="978" actId="20577"/>
          <ac:spMkLst>
            <pc:docMk/>
            <pc:sldMk cId="3566139747" sldId="268"/>
            <ac:spMk id="4" creationId="{9D2BFFEC-3971-22CC-0CAB-CCFAD73C13D1}"/>
          </ac:spMkLst>
        </pc:spChg>
      </pc:sldChg>
      <pc:sldChg chg="modSp mod">
        <pc:chgData name="Tina Kofoed Menzel" userId="483600c8-f432-4d8d-bc52-620128d192b7" providerId="ADAL" clId="{EBB5BAEC-ECA0-4F93-9CEF-20608CCA5128}" dt="2025-08-29T14:43:41.486" v="825" actId="14100"/>
        <pc:sldMkLst>
          <pc:docMk/>
          <pc:sldMk cId="499207414" sldId="276"/>
        </pc:sldMkLst>
        <pc:spChg chg="mod">
          <ac:chgData name="Tina Kofoed Menzel" userId="483600c8-f432-4d8d-bc52-620128d192b7" providerId="ADAL" clId="{EBB5BAEC-ECA0-4F93-9CEF-20608CCA5128}" dt="2025-08-29T14:43:11.098" v="822" actId="1076"/>
          <ac:spMkLst>
            <pc:docMk/>
            <pc:sldMk cId="499207414" sldId="276"/>
            <ac:spMk id="11" creationId="{EFE88A76-A9F0-160E-4C62-023022ABEEE0}"/>
          </ac:spMkLst>
        </pc:spChg>
        <pc:spChg chg="mod">
          <ac:chgData name="Tina Kofoed Menzel" userId="483600c8-f432-4d8d-bc52-620128d192b7" providerId="ADAL" clId="{EBB5BAEC-ECA0-4F93-9CEF-20608CCA5128}" dt="2025-08-29T14:43:17.631" v="823" actId="1076"/>
          <ac:spMkLst>
            <pc:docMk/>
            <pc:sldMk cId="499207414" sldId="276"/>
            <ac:spMk id="12" creationId="{1AC8C070-36E3-5F67-C988-AAC9125F81D7}"/>
          </ac:spMkLst>
        </pc:spChg>
        <pc:spChg chg="mod">
          <ac:chgData name="Tina Kofoed Menzel" userId="483600c8-f432-4d8d-bc52-620128d192b7" providerId="ADAL" clId="{EBB5BAEC-ECA0-4F93-9CEF-20608CCA5128}" dt="2025-08-29T14:43:41.486" v="825" actId="14100"/>
          <ac:spMkLst>
            <pc:docMk/>
            <pc:sldMk cId="499207414" sldId="276"/>
            <ac:spMk id="14" creationId="{742A4D50-993A-669F-C357-C39A7742C9CA}"/>
          </ac:spMkLst>
        </pc:spChg>
        <pc:picChg chg="mod">
          <ac:chgData name="Tina Kofoed Menzel" userId="483600c8-f432-4d8d-bc52-620128d192b7" providerId="ADAL" clId="{EBB5BAEC-ECA0-4F93-9CEF-20608CCA5128}" dt="2025-08-29T14:43:02.089" v="821" actId="1076"/>
          <ac:picMkLst>
            <pc:docMk/>
            <pc:sldMk cId="499207414" sldId="276"/>
            <ac:picMk id="10" creationId="{284230FA-3744-5018-8535-7966E14C7379}"/>
          </ac:picMkLst>
        </pc:picChg>
      </pc:sldChg>
      <pc:sldChg chg="addSp modSp mod">
        <pc:chgData name="Tina Kofoed Menzel" userId="483600c8-f432-4d8d-bc52-620128d192b7" providerId="ADAL" clId="{EBB5BAEC-ECA0-4F93-9CEF-20608CCA5128}" dt="2025-08-29T15:33:16.050" v="923" actId="12"/>
        <pc:sldMkLst>
          <pc:docMk/>
          <pc:sldMk cId="2852884272" sldId="278"/>
        </pc:sldMkLst>
        <pc:spChg chg="add mod">
          <ac:chgData name="Tina Kofoed Menzel" userId="483600c8-f432-4d8d-bc52-620128d192b7" providerId="ADAL" clId="{EBB5BAEC-ECA0-4F93-9CEF-20608CCA5128}" dt="2025-08-29T15:33:16.050" v="923" actId="12"/>
          <ac:spMkLst>
            <pc:docMk/>
            <pc:sldMk cId="2852884272" sldId="278"/>
            <ac:spMk id="3" creationId="{DFD73587-1691-48CC-8180-C5E3F49EE9A2}"/>
          </ac:spMkLst>
        </pc:spChg>
      </pc:sldChg>
      <pc:sldChg chg="modSp mod">
        <pc:chgData name="Tina Kofoed Menzel" userId="483600c8-f432-4d8d-bc52-620128d192b7" providerId="ADAL" clId="{EBB5BAEC-ECA0-4F93-9CEF-20608CCA5128}" dt="2025-08-29T15:28:37.938" v="890" actId="20577"/>
        <pc:sldMkLst>
          <pc:docMk/>
          <pc:sldMk cId="946182591" sldId="293"/>
        </pc:sldMkLst>
        <pc:spChg chg="mod">
          <ac:chgData name="Tina Kofoed Menzel" userId="483600c8-f432-4d8d-bc52-620128d192b7" providerId="ADAL" clId="{EBB5BAEC-ECA0-4F93-9CEF-20608CCA5128}" dt="2025-08-29T15:28:27.517" v="875" actId="1076"/>
          <ac:spMkLst>
            <pc:docMk/>
            <pc:sldMk cId="946182591" sldId="293"/>
            <ac:spMk id="2" creationId="{97992853-10F5-8126-24C8-5A12096DC702}"/>
          </ac:spMkLst>
        </pc:spChg>
        <pc:spChg chg="mod">
          <ac:chgData name="Tina Kofoed Menzel" userId="483600c8-f432-4d8d-bc52-620128d192b7" providerId="ADAL" clId="{EBB5BAEC-ECA0-4F93-9CEF-20608CCA5128}" dt="2025-08-29T15:28:37.938" v="890" actId="20577"/>
          <ac:spMkLst>
            <pc:docMk/>
            <pc:sldMk cId="946182591" sldId="293"/>
            <ac:spMk id="5" creationId="{F449D6AB-D0F7-CFB1-0EEF-CA7ECD1A5690}"/>
          </ac:spMkLst>
        </pc:spChg>
      </pc:sldChg>
      <pc:sldChg chg="del">
        <pc:chgData name="Tina Kofoed Menzel" userId="483600c8-f432-4d8d-bc52-620128d192b7" providerId="ADAL" clId="{EBB5BAEC-ECA0-4F93-9CEF-20608CCA5128}" dt="2025-08-29T15:30:50.508" v="891" actId="2696"/>
        <pc:sldMkLst>
          <pc:docMk/>
          <pc:sldMk cId="390032762" sldId="310"/>
        </pc:sldMkLst>
      </pc:sldChg>
      <pc:sldChg chg="del">
        <pc:chgData name="Tina Kofoed Menzel" userId="483600c8-f432-4d8d-bc52-620128d192b7" providerId="ADAL" clId="{EBB5BAEC-ECA0-4F93-9CEF-20608CCA5128}" dt="2025-08-29T15:32:18.327" v="892" actId="2696"/>
        <pc:sldMkLst>
          <pc:docMk/>
          <pc:sldMk cId="4066608950" sldId="311"/>
        </pc:sldMkLst>
      </pc:sldChg>
      <pc:sldChg chg="addSp delSp modSp new mod">
        <pc:chgData name="Tina Kofoed Menzel" userId="483600c8-f432-4d8d-bc52-620128d192b7" providerId="ADAL" clId="{EBB5BAEC-ECA0-4F93-9CEF-20608CCA5128}" dt="2025-08-29T14:34:49.995" v="213" actId="14100"/>
        <pc:sldMkLst>
          <pc:docMk/>
          <pc:sldMk cId="1851560373" sldId="312"/>
        </pc:sldMkLst>
        <pc:spChg chg="mod">
          <ac:chgData name="Tina Kofoed Menzel" userId="483600c8-f432-4d8d-bc52-620128d192b7" providerId="ADAL" clId="{EBB5BAEC-ECA0-4F93-9CEF-20608CCA5128}" dt="2025-08-29T14:31:03.290" v="152" actId="1076"/>
          <ac:spMkLst>
            <pc:docMk/>
            <pc:sldMk cId="1851560373" sldId="312"/>
            <ac:spMk id="2" creationId="{B43850F7-4778-0E1F-FF9B-0B7F79ADD1A2}"/>
          </ac:spMkLst>
        </pc:spChg>
        <pc:spChg chg="add mod">
          <ac:chgData name="Tina Kofoed Menzel" userId="483600c8-f432-4d8d-bc52-620128d192b7" providerId="ADAL" clId="{EBB5BAEC-ECA0-4F93-9CEF-20608CCA5128}" dt="2025-08-29T14:34:25.932" v="212" actId="14100"/>
          <ac:spMkLst>
            <pc:docMk/>
            <pc:sldMk cId="1851560373" sldId="312"/>
            <ac:spMk id="4" creationId="{578A10F2-88E5-3C38-296C-CA6647A3DBE7}"/>
          </ac:spMkLst>
        </pc:spChg>
        <pc:spChg chg="add mod">
          <ac:chgData name="Tina Kofoed Menzel" userId="483600c8-f432-4d8d-bc52-620128d192b7" providerId="ADAL" clId="{EBB5BAEC-ECA0-4F93-9CEF-20608CCA5128}" dt="2025-08-29T14:34:49.995" v="213" actId="14100"/>
          <ac:spMkLst>
            <pc:docMk/>
            <pc:sldMk cId="1851560373" sldId="312"/>
            <ac:spMk id="7" creationId="{BE0D836D-FD73-42FB-AA57-25EE4A22C546}"/>
          </ac:spMkLst>
        </pc:spChg>
      </pc:sldChg>
      <pc:sldChg chg="new">
        <pc:chgData name="Tina Kofoed Menzel" userId="483600c8-f432-4d8d-bc52-620128d192b7" providerId="ADAL" clId="{EBB5BAEC-ECA0-4F93-9CEF-20608CCA5128}" dt="2025-09-03T12:19:00.035" v="1304" actId="680"/>
        <pc:sldMkLst>
          <pc:docMk/>
          <pc:sldMk cId="2371041698" sldId="313"/>
        </pc:sldMkLst>
      </pc:sldChg>
    </pc:docChg>
  </pc:docChgLst>
  <pc:docChgLst>
    <pc:chgData name="Tina Kofoed Menzel" userId="483600c8-f432-4d8d-bc52-620128d192b7" providerId="ADAL" clId="{FA864631-763C-4227-A6BE-8D75BDA8638C}"/>
    <pc:docChg chg="undo custSel modSld">
      <pc:chgData name="Tina Kofoed Menzel" userId="483600c8-f432-4d8d-bc52-620128d192b7" providerId="ADAL" clId="{FA864631-763C-4227-A6BE-8D75BDA8638C}" dt="2025-07-18T06:06:05.562" v="70" actId="20577"/>
      <pc:docMkLst>
        <pc:docMk/>
      </pc:docMkLst>
      <pc:sldChg chg="modSp mod">
        <pc:chgData name="Tina Kofoed Menzel" userId="483600c8-f432-4d8d-bc52-620128d192b7" providerId="ADAL" clId="{FA864631-763C-4227-A6BE-8D75BDA8638C}" dt="2025-07-18T06:06:05.562" v="70" actId="20577"/>
        <pc:sldMkLst>
          <pc:docMk/>
          <pc:sldMk cId="2987185752" sldId="267"/>
        </pc:sldMkLst>
      </pc:sldChg>
    </pc:docChg>
  </pc:docChgLst>
  <pc:docChgLst>
    <pc:chgData name="Tina Kofoed Menzel" userId="483600c8-f432-4d8d-bc52-620128d192b7" providerId="ADAL" clId="{EA14D266-745A-4671-9CC6-D5DA1EAB9961}"/>
    <pc:docChg chg="undo custSel addSld delSld modSld sldOrd">
      <pc:chgData name="Tina Kofoed Menzel" userId="483600c8-f432-4d8d-bc52-620128d192b7" providerId="ADAL" clId="{EA14D266-745A-4671-9CC6-D5DA1EAB9961}" dt="2025-01-13T07:28:16.914" v="2821" actId="207"/>
      <pc:docMkLst>
        <pc:docMk/>
      </pc:docMkLst>
      <pc:sldChg chg="modSp mod">
        <pc:chgData name="Tina Kofoed Menzel" userId="483600c8-f432-4d8d-bc52-620128d192b7" providerId="ADAL" clId="{EA14D266-745A-4671-9CC6-D5DA1EAB9961}" dt="2025-01-13T07:28:16.914" v="2821" actId="207"/>
        <pc:sldMkLst>
          <pc:docMk/>
          <pc:sldMk cId="499207414" sldId="276"/>
        </pc:sldMkLst>
      </pc:sldChg>
      <pc:sldChg chg="addSp delSp modSp new mod ord">
        <pc:chgData name="Tina Kofoed Menzel" userId="483600c8-f432-4d8d-bc52-620128d192b7" providerId="ADAL" clId="{EA14D266-745A-4671-9CC6-D5DA1EAB9961}" dt="2025-01-11T13:45:38.577" v="2553" actId="14100"/>
        <pc:sldMkLst>
          <pc:docMk/>
          <pc:sldMk cId="1600744577" sldId="291"/>
        </pc:sldMkLst>
      </pc:sldChg>
      <pc:sldChg chg="addSp delSp modSp new mod">
        <pc:chgData name="Tina Kofoed Menzel" userId="483600c8-f432-4d8d-bc52-620128d192b7" providerId="ADAL" clId="{EA14D266-745A-4671-9CC6-D5DA1EAB9961}" dt="2025-01-11T13:58:59.188" v="2787" actId="20577"/>
        <pc:sldMkLst>
          <pc:docMk/>
          <pc:sldMk cId="3886438728" sldId="292"/>
        </pc:sldMkLst>
      </pc:sldChg>
      <pc:sldChg chg="modSp new mod">
        <pc:chgData name="Tina Kofoed Menzel" userId="483600c8-f432-4d8d-bc52-620128d192b7" providerId="ADAL" clId="{EA14D266-745A-4671-9CC6-D5DA1EAB9961}" dt="2025-01-11T14:00:09.232" v="2820" actId="20577"/>
        <pc:sldMkLst>
          <pc:docMk/>
          <pc:sldMk cId="946182591" sldId="293"/>
        </pc:sldMkLst>
      </pc:sldChg>
      <pc:sldChg chg="modSp new del mod">
        <pc:chgData name="Tina Kofoed Menzel" userId="483600c8-f432-4d8d-bc52-620128d192b7" providerId="ADAL" clId="{EA14D266-745A-4671-9CC6-D5DA1EAB9961}" dt="2025-01-11T13:59:16.282" v="2788" actId="47"/>
        <pc:sldMkLst>
          <pc:docMk/>
          <pc:sldMk cId="547976690" sldId="2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0FCCAB2-A434-4BA9-86AC-D205FC118A68}" type="datetimeFigureOut">
              <a:rPr lang="da-DK" smtClean="0"/>
              <a:t>03-09-2025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3381AA84-8DE7-4EF2-A275-37686A9D2C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5730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2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23322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B1088-FAE2-2598-15BA-A41B204D2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289979F-35CE-B049-CDBE-C516AB1B7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A5E063E-C7A3-29AC-9EC1-388E4AA85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Frokost</a:t>
            </a:r>
            <a:endParaRPr lang="da-DK" b="1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8D17BBE-8041-433D-8342-130B9FCDE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EA1B-5F7B-45BD-A717-E04E2DC356A4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9915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959C9-CD65-200E-0046-13AF7F0FA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AB07E7A-98A4-6381-5EE9-668C06843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1578DDA-4428-0BD3-78E2-A6B5BD4764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a-D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Nyt fra kredskontoret 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Præsentation af administrativ medarbejder</a:t>
            </a:r>
          </a:p>
          <a:p>
            <a:pPr lvl="1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Sygesamtaler og Tjenstlige samtaler m.m.: Processen i BRK, TR oplevelser med sygemeldte som bliver opsagt.</a:t>
            </a:r>
          </a:p>
          <a:p>
            <a:pPr lvl="1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Generalforsamling</a:t>
            </a:r>
          </a:p>
          <a:p>
            <a:pPr lvl="1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Politisk dialogmøde</a:t>
            </a:r>
          </a:p>
          <a:p>
            <a:pPr lvl="1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Løntjek: Forventning til løntjek til kredsen og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rolle/kompetence i dette – Medlemmer, der sammenligninger med FOA medlemmer</a:t>
            </a:r>
          </a:p>
          <a:p>
            <a:pPr lvl="1"/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Arrangementer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PKA møde 23. oktober</a:t>
            </a:r>
          </a:p>
          <a:p>
            <a:pPr lvl="1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AI: Arrangementet 6. november (Uddel plakater)</a:t>
            </a:r>
          </a:p>
          <a:p>
            <a:pPr lvl="1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Cafemøder august, september, oktober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38F84AF-70EC-42BA-1EC9-B625FD5D5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3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88646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7B8E-E585-F8F1-C4DB-0FE68D5B4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F26A74C-A644-3FD4-82A5-68FCEC81D4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5BE725E-116B-35D5-C040-48B7EAD9D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824C720-1A29-4D86-4BDE-137947053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4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48655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Pause til 10.30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EA1B-5F7B-45BD-A717-E04E2DC356A4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8541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https://sl.dk/media/j4anq2zj/socialpaedagogernes-loenstrategi-2024-2026.pdf </a:t>
            </a:r>
          </a:p>
          <a:p>
            <a:endParaRPr lang="da-DK" dirty="0"/>
          </a:p>
          <a:p>
            <a:r>
              <a:rPr lang="da-DK" dirty="0"/>
              <a:t>Print til TR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AA84-8DE7-4EF2-A275-37686A9D2C35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5586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F6949-F234-330F-58B1-B2B1A9EAE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446EECB-C424-2EBA-08F5-4948737EA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15245DC-E4AD-4EC5-F495-70D859BD8A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6E3B1A7-25EE-87F5-2DFB-F33F82C0DC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27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67590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E58BB-FC82-8D20-CA05-992A5869C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3C508F0-E124-D746-BA71-C236F68F19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E846524-74DF-77CF-0859-A4F40C99D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25A5664-CD9D-415E-0B56-923B59533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29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4946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54503-F4F7-DBE4-744A-1F777CA1E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2ABF4F2-761A-1011-9C4E-79FDDC055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495150E-6750-2C84-90D7-5289D8585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C00EE91-F13F-5EBA-DF2D-DFB3D9B6A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30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45389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244B4-C014-F06F-F502-0A5C89233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A51CB37-63C7-AE4C-6138-127EC97A2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CAC9F54-D574-8243-19BF-C42A98E82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A71BE08-5B56-22B2-CDC8-716C0EBEDC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31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2592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For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ogo">
            <a:extLst>
              <a:ext uri="{FF2B5EF4-FFF2-40B4-BE49-F238E27FC236}">
                <a16:creationId xmlns:a16="http://schemas.microsoft.com/office/drawing/2014/main" id="{53858408-A95B-FDB6-2AED-0F9B2F1BB2EF}"/>
              </a:ext>
            </a:extLst>
          </p:cNvPr>
          <p:cNvGrpSpPr/>
          <p:nvPr userDrawn="1"/>
        </p:nvGrpSpPr>
        <p:grpSpPr>
          <a:xfrm>
            <a:off x="738790" y="1058455"/>
            <a:ext cx="8253911" cy="1019281"/>
            <a:chOff x="1968500" y="2918786"/>
            <a:chExt cx="8253911" cy="1019281"/>
          </a:xfrm>
          <a:solidFill>
            <a:schemeClr val="tx2"/>
          </a:solidFill>
        </p:grpSpPr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2F9E6FEA-54A0-61AA-457D-7EA9C70D684A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BE482228-B86B-E469-A60B-D8065BA26E09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18E69E0B-7EF4-7286-8F70-CE039D64B712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0DF0722E-3B5F-7F18-8EDB-C5B22EB26B62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6F6D5C86-470F-03F4-D246-8BE213001338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4F660515-9B9D-00B5-5261-606E1ABF0933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Kombinationstegning 13">
              <a:extLst>
                <a:ext uri="{FF2B5EF4-FFF2-40B4-BE49-F238E27FC236}">
                  <a16:creationId xmlns:a16="http://schemas.microsoft.com/office/drawing/2014/main" id="{B769BF45-B6EC-20B4-75F8-296B68D1D5ED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5" name="Kombinationstegning 14">
              <a:extLst>
                <a:ext uri="{FF2B5EF4-FFF2-40B4-BE49-F238E27FC236}">
                  <a16:creationId xmlns:a16="http://schemas.microsoft.com/office/drawing/2014/main" id="{CE445398-A73B-435E-031C-56140A417D86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BAD446B5-0B3A-C304-68BA-74484BDBCC12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Kombinationstegning 16">
              <a:extLst>
                <a:ext uri="{FF2B5EF4-FFF2-40B4-BE49-F238E27FC236}">
                  <a16:creationId xmlns:a16="http://schemas.microsoft.com/office/drawing/2014/main" id="{87FA58F3-5001-1D36-5DB7-F724DE368107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4EF1F9A6-A169-1C15-0B47-628C4DDB589A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E5AE3EA6-1F28-4DEB-5AB6-4559B332B485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CA9C6028-FD45-69EF-0C7F-43D6FD7D3BE8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64FCD654-BBB7-83AD-C374-3F0A0C98688A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grpSp>
        <p:nvGrpSpPr>
          <p:cNvPr id="29" name="5th">
            <a:extLst>
              <a:ext uri="{FF2B5EF4-FFF2-40B4-BE49-F238E27FC236}">
                <a16:creationId xmlns:a16="http://schemas.microsoft.com/office/drawing/2014/main" id="{DC5BD702-D7AB-2FD1-1EEF-6EA3B0C3D59B}"/>
              </a:ext>
            </a:extLst>
          </p:cNvPr>
          <p:cNvGrpSpPr/>
          <p:nvPr userDrawn="1"/>
        </p:nvGrpSpPr>
        <p:grpSpPr>
          <a:xfrm>
            <a:off x="6086421" y="3259676"/>
            <a:ext cx="8670331" cy="6590203"/>
            <a:chOff x="7253090" y="2911508"/>
            <a:chExt cx="5505505" cy="4184661"/>
          </a:xfrm>
        </p:grpSpPr>
        <p:sp>
          <p:nvSpPr>
            <p:cNvPr id="26" name="Kombinationstegning 25">
              <a:extLst>
                <a:ext uri="{FF2B5EF4-FFF2-40B4-BE49-F238E27FC236}">
                  <a16:creationId xmlns:a16="http://schemas.microsoft.com/office/drawing/2014/main" id="{73AC03EB-A0E4-90B2-7C17-06293C9D3DC6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solidFill>
              <a:schemeClr val="tx2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7" name="Kombinationstegning 26">
              <a:extLst>
                <a:ext uri="{FF2B5EF4-FFF2-40B4-BE49-F238E27FC236}">
                  <a16:creationId xmlns:a16="http://schemas.microsoft.com/office/drawing/2014/main" id="{1AF24F51-0F39-7105-34F8-8E4A12BE2A35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solidFill>
              <a:schemeClr val="tx2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8" name="Kombinationstegning 27">
              <a:extLst>
                <a:ext uri="{FF2B5EF4-FFF2-40B4-BE49-F238E27FC236}">
                  <a16:creationId xmlns:a16="http://schemas.microsoft.com/office/drawing/2014/main" id="{BF2D0CD9-23B9-1E65-77ED-8F3250B5DB02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solidFill>
              <a:srgbClr val="AB0035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139091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Content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10806428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BE239F4-7053-74E5-A04A-6293BDDD588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68096" y="1300480"/>
            <a:ext cx="5031118" cy="500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Indsæt indhold</a:t>
            </a:r>
          </a:p>
          <a:p>
            <a:pPr lvl="0"/>
            <a:endParaRPr lang="da-DK"/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50E2878E-441C-A1BC-C4F4-DD9D9113B7D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96688" y="1300480"/>
            <a:ext cx="5031118" cy="500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Indsæt indhold</a:t>
            </a:r>
          </a:p>
          <a:p>
            <a:pPr lv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2294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06F9E6F3-5D13-FA4F-E56C-AB4ED250D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77972" y="-82931"/>
            <a:ext cx="12347944" cy="6397850"/>
          </a:xfrm>
          <a:custGeom>
            <a:avLst/>
            <a:gdLst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162675">
                <a:moveTo>
                  <a:pt x="0" y="0"/>
                </a:moveTo>
                <a:lnTo>
                  <a:pt x="12192000" y="0"/>
                </a:lnTo>
                <a:lnTo>
                  <a:pt x="12192000" y="6162675"/>
                </a:lnTo>
                <a:cubicBezTo>
                  <a:pt x="8146195" y="5637418"/>
                  <a:pt x="4121415" y="5616871"/>
                  <a:pt x="0" y="6162675"/>
                </a:cubicBezTo>
                <a:lnTo>
                  <a:pt x="0" y="0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2"/>
            </a:bgClr>
          </a:pattFill>
        </p:spPr>
        <p:txBody>
          <a:bodyPr tIns="827999" anchor="ctr" anchorCtr="0"/>
          <a:lstStyle>
            <a:lvl1pPr marL="0" indent="0" algn="ctr">
              <a:buNone/>
              <a:defRPr/>
            </a:lvl1pPr>
          </a:lstStyle>
          <a:p>
            <a:r>
              <a:rPr lang="da-DK"/>
              <a:t>Indsæt billede her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82F7254D-4F5B-02E9-67C1-387399F567A9}"/>
              </a:ext>
            </a:extLst>
          </p:cNvPr>
          <p:cNvGrpSpPr/>
          <p:nvPr userDrawn="1"/>
        </p:nvGrpSpPr>
        <p:grpSpPr>
          <a:xfrm>
            <a:off x="4724887" y="6197118"/>
            <a:ext cx="2768888" cy="341932"/>
            <a:chOff x="1968500" y="2918786"/>
            <a:chExt cx="8253911" cy="1019281"/>
          </a:xfrm>
          <a:solidFill>
            <a:schemeClr val="tx2"/>
          </a:solidFill>
        </p:grpSpPr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83F6B865-EC7F-7481-F689-04A071A562EB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E82A354F-5A13-FDA7-4336-5DFCF7DD0C74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A8D4BAF4-72A0-3327-D018-3248C31EC539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Kombinationstegning 13">
              <a:extLst>
                <a:ext uri="{FF2B5EF4-FFF2-40B4-BE49-F238E27FC236}">
                  <a16:creationId xmlns:a16="http://schemas.microsoft.com/office/drawing/2014/main" id="{4ED832FD-B7F0-4084-0392-DBEBB30590E6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5" name="Kombinationstegning 14">
              <a:extLst>
                <a:ext uri="{FF2B5EF4-FFF2-40B4-BE49-F238E27FC236}">
                  <a16:creationId xmlns:a16="http://schemas.microsoft.com/office/drawing/2014/main" id="{63902890-2F5A-D60E-6454-6E7FD5ED882C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48D94814-7784-A6C1-86DA-D9CDFA478D90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Kombinationstegning 16">
              <a:extLst>
                <a:ext uri="{FF2B5EF4-FFF2-40B4-BE49-F238E27FC236}">
                  <a16:creationId xmlns:a16="http://schemas.microsoft.com/office/drawing/2014/main" id="{16C2A6D1-32EA-E4C0-2F29-2718853CBA8D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2D916EB8-43E8-3D9A-C0AF-F268C54EAF68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65784313-AF5B-B844-3F52-910D5F3BCD23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649D096D-9C51-10AF-803E-3F4176669EFC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B53F8F27-ADF3-3B72-B083-3D3F4461C99C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2" name="Kombinationstegning 21">
              <a:extLst>
                <a:ext uri="{FF2B5EF4-FFF2-40B4-BE49-F238E27FC236}">
                  <a16:creationId xmlns:a16="http://schemas.microsoft.com/office/drawing/2014/main" id="{4650A3FF-E366-6C28-5A43-A467E1D799FA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3" name="Kombinationstegning 22">
              <a:extLst>
                <a:ext uri="{FF2B5EF4-FFF2-40B4-BE49-F238E27FC236}">
                  <a16:creationId xmlns:a16="http://schemas.microsoft.com/office/drawing/2014/main" id="{EE377F8C-FA93-7275-3671-6BADFC9D6367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4" name="Kombinationstegning 23">
              <a:extLst>
                <a:ext uri="{FF2B5EF4-FFF2-40B4-BE49-F238E27FC236}">
                  <a16:creationId xmlns:a16="http://schemas.microsoft.com/office/drawing/2014/main" id="{6369C29D-FE5A-138F-B8B5-5BD3F8208D85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1507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71186" y="551135"/>
            <a:ext cx="5716283" cy="84023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54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71186" y="1491121"/>
            <a:ext cx="5716283" cy="481574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punkt</a:t>
            </a:r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899367C5-0C2C-CEC6-9958-A2DF011321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-84677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331600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1 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71186" y="551135"/>
            <a:ext cx="5716283" cy="84023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54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71186" y="1491121"/>
            <a:ext cx="5716283" cy="481574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punkt</a:t>
            </a:r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899367C5-0C2C-CEC6-9958-A2DF011321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-84677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3717854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1 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48716" y="551135"/>
            <a:ext cx="7038753" cy="84023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54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8716" y="1491121"/>
            <a:ext cx="7038753" cy="481574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punkt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9CF5830C-E549-3BC7-B80B-76FB99904E88}"/>
              </a:ext>
            </a:extLst>
          </p:cNvPr>
          <p:cNvCxnSpPr>
            <a:cxnSpLocks/>
          </p:cNvCxnSpPr>
          <p:nvPr userDrawn="1"/>
        </p:nvCxnSpPr>
        <p:spPr>
          <a:xfrm>
            <a:off x="4088471" y="551135"/>
            <a:ext cx="0" cy="73337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5th">
            <a:extLst>
              <a:ext uri="{FF2B5EF4-FFF2-40B4-BE49-F238E27FC236}">
                <a16:creationId xmlns:a16="http://schemas.microsoft.com/office/drawing/2014/main" id="{74F677B5-D890-EC3B-278D-22C0C4639D15}"/>
              </a:ext>
            </a:extLst>
          </p:cNvPr>
          <p:cNvGrpSpPr/>
          <p:nvPr userDrawn="1"/>
        </p:nvGrpSpPr>
        <p:grpSpPr>
          <a:xfrm flipH="1">
            <a:off x="-4505660" y="4174076"/>
            <a:ext cx="8670331" cy="6590203"/>
            <a:chOff x="7253090" y="2911508"/>
            <a:chExt cx="5505505" cy="4184661"/>
          </a:xfrm>
        </p:grpSpPr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5612FFF8-82BF-A18E-A09D-AA1A8590D830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69AF3FC1-A414-AF8C-3210-0310ABF11B8E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D6CDDE7D-3D70-C86C-9B9D-FFBE5C3108D9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323083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1 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48716" y="551135"/>
            <a:ext cx="7038753" cy="84023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54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8716" y="1491121"/>
            <a:ext cx="7038753" cy="481574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punkt</a:t>
            </a:r>
          </a:p>
        </p:txBody>
      </p: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EC5C6997-54A5-5916-B7D5-CD6145EA149A}"/>
              </a:ext>
            </a:extLst>
          </p:cNvPr>
          <p:cNvCxnSpPr>
            <a:cxnSpLocks/>
          </p:cNvCxnSpPr>
          <p:nvPr userDrawn="1"/>
        </p:nvCxnSpPr>
        <p:spPr>
          <a:xfrm>
            <a:off x="4088471" y="551135"/>
            <a:ext cx="0" cy="73337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5th">
            <a:extLst>
              <a:ext uri="{FF2B5EF4-FFF2-40B4-BE49-F238E27FC236}">
                <a16:creationId xmlns:a16="http://schemas.microsoft.com/office/drawing/2014/main" id="{160C4275-3BA2-C112-D8CD-06C1D2F61809}"/>
              </a:ext>
            </a:extLst>
          </p:cNvPr>
          <p:cNvGrpSpPr/>
          <p:nvPr userDrawn="1"/>
        </p:nvGrpSpPr>
        <p:grpSpPr>
          <a:xfrm flipH="1">
            <a:off x="-4505660" y="4174076"/>
            <a:ext cx="8670331" cy="6590203"/>
            <a:chOff x="7253090" y="2911508"/>
            <a:chExt cx="5505505" cy="4184661"/>
          </a:xfrm>
        </p:grpSpPr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37B73A38-4FA8-C1AC-A08A-7A64CE04AF3E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BF494426-356F-F72E-B61B-672EA62FEFB4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A7A9DA06-5E35-E746-4F0A-D0085331A0FA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690496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 Break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7559" y="2248656"/>
            <a:ext cx="6285186" cy="1920526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66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En god rubrik</a:t>
            </a:r>
            <a:br>
              <a:rPr lang="da-DK"/>
            </a:br>
            <a:r>
              <a:rPr lang="da-DK"/>
              <a:t>i flere linjer</a:t>
            </a:r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899367C5-0C2C-CEC6-9958-A2DF011321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7361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  <p:grpSp>
        <p:nvGrpSpPr>
          <p:cNvPr id="4" name="Logo">
            <a:extLst>
              <a:ext uri="{FF2B5EF4-FFF2-40B4-BE49-F238E27FC236}">
                <a16:creationId xmlns:a16="http://schemas.microsoft.com/office/drawing/2014/main" id="{684EC1BA-2238-B76B-5990-D8E7494A863B}"/>
              </a:ext>
            </a:extLst>
          </p:cNvPr>
          <p:cNvGrpSpPr/>
          <p:nvPr userDrawn="1"/>
        </p:nvGrpSpPr>
        <p:grpSpPr>
          <a:xfrm>
            <a:off x="567560" y="5964865"/>
            <a:ext cx="2768888" cy="341932"/>
            <a:chOff x="1968500" y="2918786"/>
            <a:chExt cx="8253911" cy="1019281"/>
          </a:xfrm>
          <a:solidFill>
            <a:schemeClr val="tx2"/>
          </a:solidFill>
        </p:grpSpPr>
        <p:sp>
          <p:nvSpPr>
            <p:cNvPr id="5" name="Kombinationstegning 4">
              <a:extLst>
                <a:ext uri="{FF2B5EF4-FFF2-40B4-BE49-F238E27FC236}">
                  <a16:creationId xmlns:a16="http://schemas.microsoft.com/office/drawing/2014/main" id="{D3FECCE2-C612-5DCE-8FAD-20CF3B746CFD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6" name="Kombinationstegning 5">
              <a:extLst>
                <a:ext uri="{FF2B5EF4-FFF2-40B4-BE49-F238E27FC236}">
                  <a16:creationId xmlns:a16="http://schemas.microsoft.com/office/drawing/2014/main" id="{77CDDBB3-2734-9726-B0EF-2B4506C442BC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7" name="Kombinationstegning 6">
              <a:extLst>
                <a:ext uri="{FF2B5EF4-FFF2-40B4-BE49-F238E27FC236}">
                  <a16:creationId xmlns:a16="http://schemas.microsoft.com/office/drawing/2014/main" id="{65352462-0130-567A-2B58-4944F7DB3317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0691F331-9585-5A88-CAE5-41ED4C382850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569652C9-F9E3-8C09-2FB3-532BE8B26BE2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77146FD3-1FFE-51AA-8B76-4926AA4B07CA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7" name="Kombinationstegning 26">
              <a:extLst>
                <a:ext uri="{FF2B5EF4-FFF2-40B4-BE49-F238E27FC236}">
                  <a16:creationId xmlns:a16="http://schemas.microsoft.com/office/drawing/2014/main" id="{5007BDCF-A491-8B73-2BA4-2AEDE4BFC767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8" name="Kombinationstegning 27">
              <a:extLst>
                <a:ext uri="{FF2B5EF4-FFF2-40B4-BE49-F238E27FC236}">
                  <a16:creationId xmlns:a16="http://schemas.microsoft.com/office/drawing/2014/main" id="{75F4D3F6-14CC-166A-84D8-8BDE2EDFD576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9" name="Kombinationstegning 28">
              <a:extLst>
                <a:ext uri="{FF2B5EF4-FFF2-40B4-BE49-F238E27FC236}">
                  <a16:creationId xmlns:a16="http://schemas.microsoft.com/office/drawing/2014/main" id="{0D5F502B-7CD9-2360-59C4-C55AC285F0B2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0" name="Kombinationstegning 29">
              <a:extLst>
                <a:ext uri="{FF2B5EF4-FFF2-40B4-BE49-F238E27FC236}">
                  <a16:creationId xmlns:a16="http://schemas.microsoft.com/office/drawing/2014/main" id="{064EBF39-AA1E-B896-38E2-33924036C6B8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1" name="Kombinationstegning 30">
              <a:extLst>
                <a:ext uri="{FF2B5EF4-FFF2-40B4-BE49-F238E27FC236}">
                  <a16:creationId xmlns:a16="http://schemas.microsoft.com/office/drawing/2014/main" id="{8A0632F7-9F19-8F12-E06B-9730233CCA4E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2" name="Kombinationstegning 31">
              <a:extLst>
                <a:ext uri="{FF2B5EF4-FFF2-40B4-BE49-F238E27FC236}">
                  <a16:creationId xmlns:a16="http://schemas.microsoft.com/office/drawing/2014/main" id="{25AB35A8-E84A-CA39-EE83-95866DE548B3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3" name="Kombinationstegning 32">
              <a:extLst>
                <a:ext uri="{FF2B5EF4-FFF2-40B4-BE49-F238E27FC236}">
                  <a16:creationId xmlns:a16="http://schemas.microsoft.com/office/drawing/2014/main" id="{92458156-1408-E0DA-F98B-4C6FD1484A59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4" name="Kombinationstegning 33">
              <a:extLst>
                <a:ext uri="{FF2B5EF4-FFF2-40B4-BE49-F238E27FC236}">
                  <a16:creationId xmlns:a16="http://schemas.microsoft.com/office/drawing/2014/main" id="{7F6E2B67-C6ED-0260-FE07-C7FE86F99215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33681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Content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5716283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786" y="1300480"/>
            <a:ext cx="5716283" cy="5006385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brødtekst</a:t>
            </a:r>
          </a:p>
        </p:txBody>
      </p:sp>
      <p:sp>
        <p:nvSpPr>
          <p:cNvPr id="4" name="Pladsholder til billede 10">
            <a:extLst>
              <a:ext uri="{FF2B5EF4-FFF2-40B4-BE49-F238E27FC236}">
                <a16:creationId xmlns:a16="http://schemas.microsoft.com/office/drawing/2014/main" id="{64C28350-20A5-5BD8-989F-60B24E0BB4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7361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186665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 Content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5716283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786" y="1300480"/>
            <a:ext cx="5716283" cy="5006385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brødtekst</a:t>
            </a:r>
          </a:p>
        </p:txBody>
      </p:sp>
      <p:sp>
        <p:nvSpPr>
          <p:cNvPr id="5" name="Pladsholder til billede 10">
            <a:extLst>
              <a:ext uri="{FF2B5EF4-FFF2-40B4-BE49-F238E27FC236}">
                <a16:creationId xmlns:a16="http://schemas.microsoft.com/office/drawing/2014/main" id="{14F3F015-9388-28F8-329E-8D1398B0B4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7361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165620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ogo">
            <a:extLst>
              <a:ext uri="{FF2B5EF4-FFF2-40B4-BE49-F238E27FC236}">
                <a16:creationId xmlns:a16="http://schemas.microsoft.com/office/drawing/2014/main" id="{53858408-A95B-FDB6-2AED-0F9B2F1BB2EF}"/>
              </a:ext>
            </a:extLst>
          </p:cNvPr>
          <p:cNvGrpSpPr/>
          <p:nvPr userDrawn="1"/>
        </p:nvGrpSpPr>
        <p:grpSpPr>
          <a:xfrm>
            <a:off x="738790" y="1058455"/>
            <a:ext cx="8253911" cy="1019281"/>
            <a:chOff x="1968500" y="2918786"/>
            <a:chExt cx="8253911" cy="1019281"/>
          </a:xfrm>
          <a:solidFill>
            <a:schemeClr val="bg1"/>
          </a:solidFill>
        </p:grpSpPr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2F9E6FEA-54A0-61AA-457D-7EA9C70D684A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BE482228-B86B-E469-A60B-D8065BA26E09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18E69E0B-7EF4-7286-8F70-CE039D64B712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0DF0722E-3B5F-7F18-8EDB-C5B22EB26B62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6F6D5C86-470F-03F4-D246-8BE213001338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4F660515-9B9D-00B5-5261-606E1ABF0933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Kombinationstegning 13">
              <a:extLst>
                <a:ext uri="{FF2B5EF4-FFF2-40B4-BE49-F238E27FC236}">
                  <a16:creationId xmlns:a16="http://schemas.microsoft.com/office/drawing/2014/main" id="{B769BF45-B6EC-20B4-75F8-296B68D1D5ED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5" name="Kombinationstegning 14">
              <a:extLst>
                <a:ext uri="{FF2B5EF4-FFF2-40B4-BE49-F238E27FC236}">
                  <a16:creationId xmlns:a16="http://schemas.microsoft.com/office/drawing/2014/main" id="{CE445398-A73B-435E-031C-56140A417D86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BAD446B5-0B3A-C304-68BA-74484BDBCC12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Kombinationstegning 16">
              <a:extLst>
                <a:ext uri="{FF2B5EF4-FFF2-40B4-BE49-F238E27FC236}">
                  <a16:creationId xmlns:a16="http://schemas.microsoft.com/office/drawing/2014/main" id="{87FA58F3-5001-1D36-5DB7-F724DE368107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4EF1F9A6-A169-1C15-0B47-628C4DDB589A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E5AE3EA6-1F28-4DEB-5AB6-4559B332B485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CA9C6028-FD45-69EF-0C7F-43D6FD7D3BE8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64FCD654-BBB7-83AD-C374-3F0A0C98688A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grpSp>
        <p:nvGrpSpPr>
          <p:cNvPr id="29" name="5th">
            <a:extLst>
              <a:ext uri="{FF2B5EF4-FFF2-40B4-BE49-F238E27FC236}">
                <a16:creationId xmlns:a16="http://schemas.microsoft.com/office/drawing/2014/main" id="{DC5BD702-D7AB-2FD1-1EEF-6EA3B0C3D59B}"/>
              </a:ext>
            </a:extLst>
          </p:cNvPr>
          <p:cNvGrpSpPr/>
          <p:nvPr userDrawn="1"/>
        </p:nvGrpSpPr>
        <p:grpSpPr>
          <a:xfrm>
            <a:off x="6086421" y="3259676"/>
            <a:ext cx="8670331" cy="6590203"/>
            <a:chOff x="7253090" y="2911508"/>
            <a:chExt cx="5505505" cy="4184661"/>
          </a:xfrm>
        </p:grpSpPr>
        <p:sp>
          <p:nvSpPr>
            <p:cNvPr id="26" name="Kombinationstegning 25">
              <a:extLst>
                <a:ext uri="{FF2B5EF4-FFF2-40B4-BE49-F238E27FC236}">
                  <a16:creationId xmlns:a16="http://schemas.microsoft.com/office/drawing/2014/main" id="{73AC03EB-A0E4-90B2-7C17-06293C9D3DC6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solidFill>
              <a:schemeClr val="tx2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7" name="Kombinationstegning 26">
              <a:extLst>
                <a:ext uri="{FF2B5EF4-FFF2-40B4-BE49-F238E27FC236}">
                  <a16:creationId xmlns:a16="http://schemas.microsoft.com/office/drawing/2014/main" id="{1AF24F51-0F39-7105-34F8-8E4A12BE2A35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solidFill>
              <a:schemeClr val="tx2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8" name="Kombinationstegning 27">
              <a:extLst>
                <a:ext uri="{FF2B5EF4-FFF2-40B4-BE49-F238E27FC236}">
                  <a16:creationId xmlns:a16="http://schemas.microsoft.com/office/drawing/2014/main" id="{BF2D0CD9-23B9-1E65-77ED-8F3250B5DB02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solidFill>
              <a:srgbClr val="AB0035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68332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For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ogo">
            <a:extLst>
              <a:ext uri="{FF2B5EF4-FFF2-40B4-BE49-F238E27FC236}">
                <a16:creationId xmlns:a16="http://schemas.microsoft.com/office/drawing/2014/main" id="{53858408-A95B-FDB6-2AED-0F9B2F1BB2EF}"/>
              </a:ext>
            </a:extLst>
          </p:cNvPr>
          <p:cNvGrpSpPr/>
          <p:nvPr userDrawn="1"/>
        </p:nvGrpSpPr>
        <p:grpSpPr>
          <a:xfrm>
            <a:off x="738790" y="1058455"/>
            <a:ext cx="8253911" cy="1019281"/>
            <a:chOff x="1968500" y="2918786"/>
            <a:chExt cx="8253911" cy="1019281"/>
          </a:xfrm>
          <a:solidFill>
            <a:schemeClr val="tx2"/>
          </a:solidFill>
        </p:grpSpPr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2F9E6FEA-54A0-61AA-457D-7EA9C70D684A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BE482228-B86B-E469-A60B-D8065BA26E09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18E69E0B-7EF4-7286-8F70-CE039D64B712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0DF0722E-3B5F-7F18-8EDB-C5B22EB26B62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6F6D5C86-470F-03F4-D246-8BE213001338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4F660515-9B9D-00B5-5261-606E1ABF0933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Kombinationstegning 13">
              <a:extLst>
                <a:ext uri="{FF2B5EF4-FFF2-40B4-BE49-F238E27FC236}">
                  <a16:creationId xmlns:a16="http://schemas.microsoft.com/office/drawing/2014/main" id="{B769BF45-B6EC-20B4-75F8-296B68D1D5ED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5" name="Kombinationstegning 14">
              <a:extLst>
                <a:ext uri="{FF2B5EF4-FFF2-40B4-BE49-F238E27FC236}">
                  <a16:creationId xmlns:a16="http://schemas.microsoft.com/office/drawing/2014/main" id="{CE445398-A73B-435E-031C-56140A417D86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BAD446B5-0B3A-C304-68BA-74484BDBCC12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Kombinationstegning 16">
              <a:extLst>
                <a:ext uri="{FF2B5EF4-FFF2-40B4-BE49-F238E27FC236}">
                  <a16:creationId xmlns:a16="http://schemas.microsoft.com/office/drawing/2014/main" id="{87FA58F3-5001-1D36-5DB7-F724DE368107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4EF1F9A6-A169-1C15-0B47-628C4DDB589A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E5AE3EA6-1F28-4DEB-5AB6-4559B332B485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CA9C6028-FD45-69EF-0C7F-43D6FD7D3BE8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64FCD654-BBB7-83AD-C374-3F0A0C98688A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grpSp>
        <p:nvGrpSpPr>
          <p:cNvPr id="29" name="5th">
            <a:extLst>
              <a:ext uri="{FF2B5EF4-FFF2-40B4-BE49-F238E27FC236}">
                <a16:creationId xmlns:a16="http://schemas.microsoft.com/office/drawing/2014/main" id="{DC5BD702-D7AB-2FD1-1EEF-6EA3B0C3D59B}"/>
              </a:ext>
            </a:extLst>
          </p:cNvPr>
          <p:cNvGrpSpPr/>
          <p:nvPr userDrawn="1"/>
        </p:nvGrpSpPr>
        <p:grpSpPr>
          <a:xfrm>
            <a:off x="6086421" y="3259676"/>
            <a:ext cx="8670331" cy="6590203"/>
            <a:chOff x="7253090" y="2911508"/>
            <a:chExt cx="5505505" cy="4184661"/>
          </a:xfrm>
        </p:grpSpPr>
        <p:sp>
          <p:nvSpPr>
            <p:cNvPr id="26" name="Kombinationstegning 25">
              <a:extLst>
                <a:ext uri="{FF2B5EF4-FFF2-40B4-BE49-F238E27FC236}">
                  <a16:creationId xmlns:a16="http://schemas.microsoft.com/office/drawing/2014/main" id="{73AC03EB-A0E4-90B2-7C17-06293C9D3DC6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7" name="Kombinationstegning 26">
              <a:extLst>
                <a:ext uri="{FF2B5EF4-FFF2-40B4-BE49-F238E27FC236}">
                  <a16:creationId xmlns:a16="http://schemas.microsoft.com/office/drawing/2014/main" id="{1AF24F51-0F39-7105-34F8-8E4A12BE2A35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8" name="Kombinationstegning 27">
              <a:extLst>
                <a:ext uri="{FF2B5EF4-FFF2-40B4-BE49-F238E27FC236}">
                  <a16:creationId xmlns:a16="http://schemas.microsoft.com/office/drawing/2014/main" id="{BF2D0CD9-23B9-1E65-77ED-8F3250B5DB02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17559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ogo">
            <a:extLst>
              <a:ext uri="{FF2B5EF4-FFF2-40B4-BE49-F238E27FC236}">
                <a16:creationId xmlns:a16="http://schemas.microsoft.com/office/drawing/2014/main" id="{53858408-A95B-FDB6-2AED-0F9B2F1BB2EF}"/>
              </a:ext>
            </a:extLst>
          </p:cNvPr>
          <p:cNvGrpSpPr/>
          <p:nvPr userDrawn="1"/>
        </p:nvGrpSpPr>
        <p:grpSpPr>
          <a:xfrm>
            <a:off x="738790" y="1058455"/>
            <a:ext cx="8253911" cy="1019281"/>
            <a:chOff x="1968500" y="2918786"/>
            <a:chExt cx="8253911" cy="1019281"/>
          </a:xfrm>
          <a:solidFill>
            <a:schemeClr val="bg1"/>
          </a:solidFill>
        </p:grpSpPr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2F9E6FEA-54A0-61AA-457D-7EA9C70D684A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BE482228-B86B-E469-A60B-D8065BA26E09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18E69E0B-7EF4-7286-8F70-CE039D64B712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0DF0722E-3B5F-7F18-8EDB-C5B22EB26B62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6F6D5C86-470F-03F4-D246-8BE213001338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4F660515-9B9D-00B5-5261-606E1ABF0933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Kombinationstegning 13">
              <a:extLst>
                <a:ext uri="{FF2B5EF4-FFF2-40B4-BE49-F238E27FC236}">
                  <a16:creationId xmlns:a16="http://schemas.microsoft.com/office/drawing/2014/main" id="{B769BF45-B6EC-20B4-75F8-296B68D1D5ED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5" name="Kombinationstegning 14">
              <a:extLst>
                <a:ext uri="{FF2B5EF4-FFF2-40B4-BE49-F238E27FC236}">
                  <a16:creationId xmlns:a16="http://schemas.microsoft.com/office/drawing/2014/main" id="{CE445398-A73B-435E-031C-56140A417D86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BAD446B5-0B3A-C304-68BA-74484BDBCC12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Kombinationstegning 16">
              <a:extLst>
                <a:ext uri="{FF2B5EF4-FFF2-40B4-BE49-F238E27FC236}">
                  <a16:creationId xmlns:a16="http://schemas.microsoft.com/office/drawing/2014/main" id="{87FA58F3-5001-1D36-5DB7-F724DE368107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4EF1F9A6-A169-1C15-0B47-628C4DDB589A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E5AE3EA6-1F28-4DEB-5AB6-4559B332B485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CA9C6028-FD45-69EF-0C7F-43D6FD7D3BE8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64FCD654-BBB7-83AD-C374-3F0A0C98688A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grpSp>
        <p:nvGrpSpPr>
          <p:cNvPr id="29" name="5th">
            <a:extLst>
              <a:ext uri="{FF2B5EF4-FFF2-40B4-BE49-F238E27FC236}">
                <a16:creationId xmlns:a16="http://schemas.microsoft.com/office/drawing/2014/main" id="{DC5BD702-D7AB-2FD1-1EEF-6EA3B0C3D59B}"/>
              </a:ext>
            </a:extLst>
          </p:cNvPr>
          <p:cNvGrpSpPr/>
          <p:nvPr userDrawn="1"/>
        </p:nvGrpSpPr>
        <p:grpSpPr>
          <a:xfrm>
            <a:off x="6086421" y="3259676"/>
            <a:ext cx="8670331" cy="6590203"/>
            <a:chOff x="7253090" y="2911508"/>
            <a:chExt cx="5505505" cy="4184661"/>
          </a:xfrm>
        </p:grpSpPr>
        <p:sp>
          <p:nvSpPr>
            <p:cNvPr id="26" name="Kombinationstegning 25">
              <a:extLst>
                <a:ext uri="{FF2B5EF4-FFF2-40B4-BE49-F238E27FC236}">
                  <a16:creationId xmlns:a16="http://schemas.microsoft.com/office/drawing/2014/main" id="{73AC03EB-A0E4-90B2-7C17-06293C9D3DC6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7" name="Kombinationstegning 26">
              <a:extLst>
                <a:ext uri="{FF2B5EF4-FFF2-40B4-BE49-F238E27FC236}">
                  <a16:creationId xmlns:a16="http://schemas.microsoft.com/office/drawing/2014/main" id="{1AF24F51-0F39-7105-34F8-8E4A12BE2A35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8" name="Kombinationstegning 27">
              <a:extLst>
                <a:ext uri="{FF2B5EF4-FFF2-40B4-BE49-F238E27FC236}">
                  <a16:creationId xmlns:a16="http://schemas.microsoft.com/office/drawing/2014/main" id="{BF2D0CD9-23B9-1E65-77ED-8F3250B5DB02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691568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ntent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5716283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786" y="1300480"/>
            <a:ext cx="5716283" cy="5006385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brødtekst</a:t>
            </a:r>
          </a:p>
        </p:txBody>
      </p:sp>
      <p:sp>
        <p:nvSpPr>
          <p:cNvPr id="4" name="Pladsholder til billede 10">
            <a:extLst>
              <a:ext uri="{FF2B5EF4-FFF2-40B4-BE49-F238E27FC236}">
                <a16:creationId xmlns:a16="http://schemas.microsoft.com/office/drawing/2014/main" id="{64C28350-20A5-5BD8-989F-60B24E0BB4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7361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757612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ontent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5716283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786" y="1300480"/>
            <a:ext cx="5716283" cy="5006385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brødtekst</a:t>
            </a:r>
          </a:p>
        </p:txBody>
      </p:sp>
      <p:sp>
        <p:nvSpPr>
          <p:cNvPr id="5" name="Pladsholder til billede 10">
            <a:extLst>
              <a:ext uri="{FF2B5EF4-FFF2-40B4-BE49-F238E27FC236}">
                <a16:creationId xmlns:a16="http://schemas.microsoft.com/office/drawing/2014/main" id="{14F3F015-9388-28F8-329E-8D1398B0B4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7361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2405598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5" y="551135"/>
            <a:ext cx="8333999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DBC8495-06E8-BB61-712A-C74210F9700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92150" y="1300163"/>
            <a:ext cx="10802938" cy="5006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da-DK"/>
              <a:t>Indsæt indhold</a:t>
            </a:r>
          </a:p>
        </p:txBody>
      </p:sp>
    </p:spTree>
    <p:extLst>
      <p:ext uri="{BB962C8B-B14F-4D97-AF65-F5344CB8AC3E}">
        <p14:creationId xmlns:p14="http://schemas.microsoft.com/office/powerpoint/2010/main" val="3585380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tent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8333999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5" name="Pladsholder til indhold 5">
            <a:extLst>
              <a:ext uri="{FF2B5EF4-FFF2-40B4-BE49-F238E27FC236}">
                <a16:creationId xmlns:a16="http://schemas.microsoft.com/office/drawing/2014/main" id="{3CB90E3C-92E8-C0B2-8F8E-1BC0B54D480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92150" y="1300163"/>
            <a:ext cx="10802938" cy="5006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Indsæt indhold</a:t>
            </a:r>
          </a:p>
        </p:txBody>
      </p:sp>
    </p:spTree>
    <p:extLst>
      <p:ext uri="{BB962C8B-B14F-4D97-AF65-F5344CB8AC3E}">
        <p14:creationId xmlns:p14="http://schemas.microsoft.com/office/powerpoint/2010/main" val="474615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tent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10806428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BE239F4-7053-74E5-A04A-6293BDDD588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68096" y="1300480"/>
            <a:ext cx="5031118" cy="500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da-DK"/>
              <a:t>Indsæt indhold</a:t>
            </a:r>
          </a:p>
          <a:p>
            <a:pPr lvl="0"/>
            <a:endParaRPr lang="da-DK"/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50E2878E-441C-A1BC-C4F4-DD9D9113B7D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96688" y="1300480"/>
            <a:ext cx="5031118" cy="500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da-DK"/>
              <a:t>Indsæt indhold</a:t>
            </a:r>
          </a:p>
          <a:p>
            <a:pPr lv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5733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32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Next LT Pro" panose="020B0504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76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8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Next LT Pro" panose="020B0504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94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Next LT Pro" panose="020B0504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l.dk/media/j4anq2zj/socialpaedagogernes-loenstrategi-2024-2026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98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5447E8-7307-3672-E64C-597628ED2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338" y="551135"/>
            <a:ext cx="5716283" cy="840230"/>
          </a:xfrm>
        </p:spPr>
        <p:txBody>
          <a:bodyPr/>
          <a:lstStyle/>
          <a:p>
            <a:r>
              <a:rPr lang="da-DK" dirty="0"/>
              <a:t>Løn og MED </a:t>
            </a:r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37373C1C-6B3C-E89D-5231-C49531442A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105" r="18105"/>
          <a:stretch/>
        </p:blipFill>
        <p:spPr>
          <a:xfrm>
            <a:off x="7135320" y="-42591"/>
            <a:ext cx="5056680" cy="6921063"/>
          </a:xfrm>
        </p:spPr>
      </p:pic>
    </p:spTree>
    <p:extLst>
      <p:ext uri="{BB962C8B-B14F-4D97-AF65-F5344CB8AC3E}">
        <p14:creationId xmlns:p14="http://schemas.microsoft.com/office/powerpoint/2010/main" val="3886438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B402630C-7D9B-0BA6-F560-C5547F1B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58"/>
            <a:ext cx="12192000" cy="681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20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8754E-724B-B160-82E0-970FD2A56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351599B-ADAB-B54D-2E0C-911F9E93F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38"/>
            <a:ext cx="12192000" cy="678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2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CF7E3-DA7B-1417-3A45-EF566DAE3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21C1DCD-9B71-9515-143A-85836CD13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27"/>
            <a:ext cx="12192000" cy="68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37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3EEAB-60E0-ADE4-6FDB-3D4AA5585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5575E0E-0039-17DC-61A0-2230F8269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37"/>
            <a:ext cx="12192000" cy="68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78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4093E-F638-9D52-D98E-CD07877D1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96FF8B5-52A1-C879-8FCB-8033C632E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56"/>
            <a:ext cx="12192000" cy="67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46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BD72B-57A5-A50D-4913-B4BBC6128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7510DB93-83FA-94FB-E344-9AA3B766C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91"/>
            <a:ext cx="12192000" cy="679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64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1A877-397C-3503-E2A7-5818E2A2D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3E17216-F418-7C08-32EB-E35AD70B6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73"/>
            <a:ext cx="12192000" cy="674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6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992853-10F5-8126-24C8-5A12096DC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542" y="74057"/>
            <a:ext cx="10325402" cy="1588127"/>
          </a:xfrm>
        </p:spPr>
        <p:txBody>
          <a:bodyPr/>
          <a:lstStyle/>
          <a:p>
            <a:r>
              <a:rPr lang="da-DK" dirty="0"/>
              <a:t>Kommende lønforhandlinger 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F449D6AB-D0F7-CFB1-0EEF-CA7ECD1A5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7419" y="1968199"/>
            <a:ext cx="7038753" cy="4815744"/>
          </a:xfrm>
        </p:spPr>
        <p:txBody>
          <a:bodyPr/>
          <a:lstStyle/>
          <a:p>
            <a:r>
              <a:rPr lang="da-DK" dirty="0"/>
              <a:t>Lønstrategi i Socialpædagogerne</a:t>
            </a:r>
          </a:p>
          <a:p>
            <a:r>
              <a:rPr lang="da-DK" dirty="0"/>
              <a:t>Folder om </a:t>
            </a:r>
            <a:r>
              <a:rPr lang="da-DK" dirty="0" err="1"/>
              <a:t>lønstrategi:</a:t>
            </a:r>
            <a:r>
              <a:rPr lang="da-DK" dirty="0" err="1">
                <a:hlinkClick r:id="rId3"/>
              </a:rPr>
              <a:t>Notat</a:t>
            </a:r>
            <a:endParaRPr lang="da-DK" dirty="0"/>
          </a:p>
          <a:p>
            <a:r>
              <a:rPr lang="da-DK" dirty="0"/>
              <a:t>ligestillings </a:t>
            </a:r>
            <a:r>
              <a:rPr lang="da-DK" dirty="0">
                <a:hlinkClick r:id="rId3"/>
              </a:rPr>
              <a:t>https://sl.dk/media/j4anq2zj/socialpaedagogernes-loenstrategi-2024-2026.pdf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6182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BE41D-7117-0CA1-5603-B72B52709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B36266DC-A7C9-0C73-D390-DC08899B0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8"/>
            <a:ext cx="12192000" cy="682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83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F4CC21-D937-AD6C-4D7D-EB1251C8E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Dagens program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3C6E38F-EAF6-5F6A-8C74-B42FCE68ED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8.30-12.30</a:t>
            </a:r>
          </a:p>
          <a:p>
            <a:r>
              <a:rPr lang="en-US" sz="2000" dirty="0" err="1"/>
              <a:t>Nyt</a:t>
            </a:r>
            <a:r>
              <a:rPr lang="en-US" sz="2000" dirty="0"/>
              <a:t> </a:t>
            </a:r>
            <a:r>
              <a:rPr lang="en-US" sz="2000" dirty="0" err="1"/>
              <a:t>fra</a:t>
            </a:r>
            <a:r>
              <a:rPr lang="en-US" sz="2000" dirty="0"/>
              <a:t> </a:t>
            </a:r>
            <a:r>
              <a:rPr lang="en-US" sz="2000" dirty="0" err="1"/>
              <a:t>kredskontoret</a:t>
            </a:r>
            <a:endParaRPr lang="en-US" sz="2000" dirty="0"/>
          </a:p>
          <a:p>
            <a:r>
              <a:rPr lang="en-US" sz="2000" dirty="0" err="1"/>
              <a:t>Nyt</a:t>
            </a:r>
            <a:r>
              <a:rPr lang="en-US" sz="2000" dirty="0"/>
              <a:t> </a:t>
            </a:r>
            <a:r>
              <a:rPr lang="en-US" sz="2000" dirty="0" err="1"/>
              <a:t>fra</a:t>
            </a:r>
            <a:r>
              <a:rPr lang="en-US" sz="2000" dirty="0"/>
              <a:t> TR </a:t>
            </a:r>
          </a:p>
          <a:p>
            <a:r>
              <a:rPr lang="en-US" sz="2000" b="1" dirty="0"/>
              <a:t>PAUSE</a:t>
            </a:r>
          </a:p>
          <a:p>
            <a:r>
              <a:rPr lang="en-US" sz="2000" dirty="0"/>
              <a:t>OK26</a:t>
            </a:r>
          </a:p>
          <a:p>
            <a:r>
              <a:rPr lang="en-US" sz="2000" dirty="0" err="1"/>
              <a:t>Valg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center-MED</a:t>
            </a:r>
          </a:p>
          <a:p>
            <a:r>
              <a:rPr lang="en-US" sz="2000" dirty="0"/>
              <a:t>Løn og MED</a:t>
            </a:r>
          </a:p>
          <a:p>
            <a:r>
              <a:rPr lang="en-US" sz="2000" dirty="0" err="1"/>
              <a:t>Lønstrategi</a:t>
            </a:r>
            <a:endParaRPr lang="en-US" sz="2000" dirty="0"/>
          </a:p>
          <a:p>
            <a:r>
              <a:rPr lang="en-US" sz="2000" dirty="0"/>
              <a:t>Budget I BRK</a:t>
            </a:r>
          </a:p>
          <a:p>
            <a:r>
              <a:rPr lang="en-US" sz="2000" dirty="0" err="1"/>
              <a:t>Evaluering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TRIO-</a:t>
            </a:r>
            <a:r>
              <a:rPr lang="en-US" sz="2000" dirty="0" err="1"/>
              <a:t>dag</a:t>
            </a:r>
            <a:endParaRPr lang="en-US" sz="2000" dirty="0"/>
          </a:p>
          <a:p>
            <a:r>
              <a:rPr lang="en-US" sz="2000" dirty="0" err="1"/>
              <a:t>Evt</a:t>
            </a:r>
            <a:r>
              <a:rPr lang="en-US" sz="2000" dirty="0"/>
              <a:t>. </a:t>
            </a:r>
            <a:r>
              <a:rPr lang="en-US" sz="2000" dirty="0" err="1"/>
              <a:t>fra</a:t>
            </a:r>
            <a:r>
              <a:rPr lang="en-US" sz="2000" dirty="0"/>
              <a:t> TR</a:t>
            </a:r>
          </a:p>
          <a:p>
            <a:r>
              <a:rPr lang="en-US" sz="2000" dirty="0" err="1"/>
              <a:t>Næste</a:t>
            </a:r>
            <a:r>
              <a:rPr lang="en-US" sz="2000" dirty="0"/>
              <a:t> </a:t>
            </a:r>
            <a:r>
              <a:rPr lang="en-US" sz="2000" dirty="0" err="1"/>
              <a:t>møde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5779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55712-541B-ADAA-0ECA-7FC008D5B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12D685D-A3E3-A23B-5C6C-149EDAC25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53"/>
            <a:ext cx="12192000" cy="677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83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974D6-BDE4-46A1-CA2B-75B9EAAEF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55E7BAD-7A64-E40E-9BB8-B9E1DD309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4"/>
            <a:ext cx="12192000" cy="685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70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70387-0307-2C07-0809-6C8F3AF44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1A329AB-7686-65AB-7D62-02877B892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13"/>
            <a:ext cx="12192000" cy="680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26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79517-C210-44FA-1B17-D32CF60C3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698B751-731E-5422-7949-7E2022ED5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48"/>
            <a:ext cx="12192000" cy="679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77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C7329-1CDB-0868-22B5-848F247CA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EFD0B9D-5A10-CDA8-82CD-95ADCB2C7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34"/>
            <a:ext cx="12192000" cy="67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68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7398E-75E6-5709-4FB2-32F90AE03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80F8D11-E507-D59F-C7DA-E18F16EB5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2"/>
            <a:ext cx="12192000" cy="684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38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E3BD5-4946-40CF-6D85-72980A0F2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A38F44F-97E7-E8E2-87D1-B337EA0DD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40"/>
            <a:ext cx="12192000" cy="67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38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F7FD3-265A-C532-A8F6-5FB5AB2C6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3A118-DC58-C30A-C96B-0AD076FB2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5" y="551135"/>
            <a:ext cx="8333999" cy="590931"/>
          </a:xfrm>
        </p:spPr>
        <p:txBody>
          <a:bodyPr wrap="square" anchor="t">
            <a:normAutofit/>
          </a:bodyPr>
          <a:lstStyle/>
          <a:p>
            <a:r>
              <a:rPr lang="da-DK" dirty="0"/>
              <a:t>Budget i BRK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F83729A-F6D8-D04E-8041-496904C39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157" y="1142066"/>
            <a:ext cx="4450058" cy="4681182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DFD73587-1691-48CC-8180-C5E3F49EE9A2}"/>
              </a:ext>
            </a:extLst>
          </p:cNvPr>
          <p:cNvSpPr txBox="1"/>
          <p:nvPr/>
        </p:nvSpPr>
        <p:spPr>
          <a:xfrm>
            <a:off x="1232452" y="1987826"/>
            <a:ext cx="423123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/>
              <a:t>Høringssvar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 err="1"/>
              <a:t>Pressemeddelse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2884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40B29-574D-172F-56B2-8C0CAC0DA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A3A569-C965-3E19-12F6-F9095248D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8716" y="551135"/>
            <a:ext cx="7038753" cy="1588127"/>
          </a:xfrm>
        </p:spPr>
        <p:txBody>
          <a:bodyPr/>
          <a:lstStyle/>
          <a:p>
            <a:r>
              <a:rPr lang="da-DK" dirty="0"/>
              <a:t>Evaluering af TRIO-dag 7. maj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95F396D9-B1F3-438E-DDEC-40FAE1A50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8716" y="2446464"/>
            <a:ext cx="7038753" cy="3572198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085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815CD-B3EF-6124-7973-2F47B5D9C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6F2E8E-1199-5896-06AB-53E2CA6D7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6" y="551135"/>
            <a:ext cx="10806428" cy="590931"/>
          </a:xfrm>
        </p:spPr>
        <p:txBody>
          <a:bodyPr wrap="square" anchor="t">
            <a:normAutofit/>
          </a:bodyPr>
          <a:lstStyle/>
          <a:p>
            <a:r>
              <a:rPr lang="da-DK"/>
              <a:t>TR og AMR-møder 2025</a:t>
            </a:r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12F1550F-058A-F1D4-E087-103F7C776F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6687" y="1300480"/>
            <a:ext cx="5321557" cy="5006384"/>
          </a:xfrm>
        </p:spPr>
        <p:txBody>
          <a:bodyPr>
            <a:normAutofit/>
          </a:bodyPr>
          <a:lstStyle/>
          <a:p>
            <a:r>
              <a:rPr lang="da-DK" b="1" dirty="0"/>
              <a:t>13. januar: </a:t>
            </a:r>
            <a:r>
              <a:rPr lang="da-DK" dirty="0"/>
              <a:t>TR-møde (mandag)</a:t>
            </a:r>
          </a:p>
          <a:p>
            <a:r>
              <a:rPr lang="da-DK" b="1" dirty="0"/>
              <a:t>3. marts: </a:t>
            </a:r>
            <a:r>
              <a:rPr lang="da-DK" dirty="0"/>
              <a:t>AMR-møde (mandag) </a:t>
            </a:r>
          </a:p>
          <a:p>
            <a:r>
              <a:rPr lang="da-DK" b="1" dirty="0"/>
              <a:t>17. marts: </a:t>
            </a:r>
            <a:r>
              <a:rPr lang="da-DK" dirty="0"/>
              <a:t>TR-møde (mandag)</a:t>
            </a:r>
          </a:p>
          <a:p>
            <a:r>
              <a:rPr lang="da-DK" b="1" dirty="0">
                <a:highlight>
                  <a:srgbClr val="FFFF00"/>
                </a:highlight>
              </a:rPr>
              <a:t>7. maj: </a:t>
            </a:r>
            <a:r>
              <a:rPr lang="da-DK" dirty="0">
                <a:highlight>
                  <a:srgbClr val="FFFF00"/>
                </a:highlight>
              </a:rPr>
              <a:t>TRIO-møde (onsdag)</a:t>
            </a:r>
          </a:p>
          <a:p>
            <a:r>
              <a:rPr lang="da-DK" b="1" dirty="0"/>
              <a:t>4. september: </a:t>
            </a:r>
            <a:r>
              <a:rPr lang="da-DK" dirty="0"/>
              <a:t>TR-møde (torsdag)</a:t>
            </a:r>
          </a:p>
          <a:p>
            <a:r>
              <a:rPr lang="da-DK" b="1" dirty="0"/>
              <a:t>20. oktober: </a:t>
            </a:r>
            <a:r>
              <a:rPr lang="da-DK" dirty="0"/>
              <a:t>AMR-møde (mandag)</a:t>
            </a:r>
          </a:p>
          <a:p>
            <a:r>
              <a:rPr lang="da-DK" b="1" dirty="0"/>
              <a:t>3. november</a:t>
            </a:r>
            <a:r>
              <a:rPr lang="da-DK" dirty="0"/>
              <a:t>: TR-møde (mandag)</a:t>
            </a:r>
          </a:p>
          <a:p>
            <a:r>
              <a:rPr lang="da-DK" b="1" dirty="0"/>
              <a:t>8. december</a:t>
            </a:r>
            <a:r>
              <a:rPr lang="da-DK" dirty="0"/>
              <a:t>: TR og AMR-møde, julefrokost (mandag)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25A636A3-4586-0190-C25D-77837D22327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b="1" dirty="0"/>
              <a:t>Andre vigtige datoer 2025</a:t>
            </a:r>
          </a:p>
          <a:p>
            <a:r>
              <a:rPr lang="da-DK" b="1" dirty="0"/>
              <a:t>9. september</a:t>
            </a:r>
            <a:r>
              <a:rPr lang="da-DK" dirty="0"/>
              <a:t>: Generalforsamling</a:t>
            </a:r>
          </a:p>
          <a:p>
            <a:r>
              <a:rPr lang="da-DK" b="1" dirty="0"/>
              <a:t>15. september</a:t>
            </a:r>
            <a:r>
              <a:rPr lang="da-DK" dirty="0"/>
              <a:t>: Politisk dialogmøde</a:t>
            </a:r>
          </a:p>
          <a:p>
            <a:r>
              <a:rPr lang="da-DK" b="1" dirty="0"/>
              <a:t>23. oktober</a:t>
            </a:r>
            <a:r>
              <a:rPr lang="da-DK" dirty="0"/>
              <a:t>: PKA møde</a:t>
            </a:r>
          </a:p>
          <a:p>
            <a:r>
              <a:rPr lang="da-DK" b="1" dirty="0"/>
              <a:t>6. november</a:t>
            </a:r>
            <a:r>
              <a:rPr lang="da-DK" dirty="0"/>
              <a:t>: Kunstig Intelligens </a:t>
            </a:r>
          </a:p>
        </p:txBody>
      </p:sp>
    </p:spTree>
    <p:extLst>
      <p:ext uri="{BB962C8B-B14F-4D97-AF65-F5344CB8AC3E}">
        <p14:creationId xmlns:p14="http://schemas.microsoft.com/office/powerpoint/2010/main" val="155277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A2FC7-44F1-30DE-254C-EEB826B1B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97E2E3-4F12-C024-8AB3-6001EE2ED6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Nyt fra kredskontoret</a:t>
            </a:r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79CADCDD-23BC-9152-8170-5008CB6B3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946" y="1357275"/>
            <a:ext cx="6726100" cy="5006385"/>
          </a:xfrm>
        </p:spPr>
        <p:txBody>
          <a:bodyPr/>
          <a:lstStyle/>
          <a:p>
            <a:pPr marL="457200" indent="-457200">
              <a:buAutoNum type="alphaLcPeriod"/>
            </a:pPr>
            <a:r>
              <a:rPr lang="da-DK" dirty="0"/>
              <a:t>Ny administrativ medarbejder</a:t>
            </a:r>
          </a:p>
          <a:p>
            <a:pPr marL="457200" indent="-457200">
              <a:buAutoNum type="alphaLcPeriod"/>
            </a:pPr>
            <a:r>
              <a:rPr lang="da-DK" dirty="0"/>
              <a:t>Syge- og tjenstlige samtaler</a:t>
            </a:r>
          </a:p>
          <a:p>
            <a:pPr marL="457200" indent="-457200">
              <a:buAutoNum type="alphaLcPeriod"/>
            </a:pPr>
            <a:r>
              <a:rPr lang="da-DK" dirty="0"/>
              <a:t>Generalforsamling 9. september</a:t>
            </a:r>
          </a:p>
          <a:p>
            <a:pPr marL="457200" indent="-457200">
              <a:buAutoNum type="alphaLcPeriod"/>
            </a:pPr>
            <a:r>
              <a:rPr lang="da-DK" dirty="0"/>
              <a:t>Politisk dialogmøde 15. september</a:t>
            </a:r>
          </a:p>
          <a:p>
            <a:pPr marL="457200" indent="-457200">
              <a:buAutoNum type="alphaLcPeriod"/>
            </a:pPr>
            <a:r>
              <a:rPr lang="da-DK" dirty="0"/>
              <a:t>Løntjek i Socialpædagogerne Bornholm</a:t>
            </a:r>
          </a:p>
          <a:p>
            <a:pPr marL="457200" indent="-457200">
              <a:buAutoNum type="alphaLcPeriod"/>
            </a:pPr>
            <a:r>
              <a:rPr lang="da-DK" dirty="0"/>
              <a:t>Arrangementer:</a:t>
            </a:r>
            <a:br>
              <a:rPr lang="da-DK" dirty="0"/>
            </a:br>
            <a:r>
              <a:rPr lang="da-DK" dirty="0"/>
              <a:t>a. PKA 23. oktober</a:t>
            </a:r>
            <a:br>
              <a:rPr lang="da-DK" dirty="0"/>
            </a:br>
            <a:r>
              <a:rPr lang="da-DK" dirty="0"/>
              <a:t>b. Kunstig intelligens 6. november (</a:t>
            </a:r>
            <a:r>
              <a:rPr lang="da-DK" u="sng" dirty="0">
                <a:highlight>
                  <a:srgbClr val="FFFF00"/>
                </a:highlight>
              </a:rPr>
              <a:t>plakat</a:t>
            </a:r>
            <a:r>
              <a:rPr lang="da-DK" dirty="0"/>
              <a:t>)</a:t>
            </a:r>
            <a:br>
              <a:rPr lang="da-DK" dirty="0"/>
            </a:br>
            <a:r>
              <a:rPr lang="da-DK" dirty="0"/>
              <a:t>c. Cafemøder </a:t>
            </a:r>
          </a:p>
          <a:p>
            <a:pPr marL="457200" indent="-457200">
              <a:buAutoNum type="alphaLcPeriod"/>
            </a:pPr>
            <a:r>
              <a:rPr lang="da-DK" dirty="0"/>
              <a:t>Fagpolitisk uddannelse – annonceres </a:t>
            </a:r>
            <a:r>
              <a:rPr lang="da-DK" dirty="0" err="1"/>
              <a:t>okt</a:t>
            </a:r>
            <a:r>
              <a:rPr lang="da-DK" dirty="0"/>
              <a:t>/</a:t>
            </a:r>
            <a:r>
              <a:rPr lang="da-DK" dirty="0" err="1"/>
              <a:t>nov</a:t>
            </a:r>
            <a:r>
              <a:rPr lang="da-DK" dirty="0"/>
              <a:t> – via fagblad m.v. </a:t>
            </a:r>
            <a:r>
              <a:rPr lang="da-DK"/>
              <a:t>ansøgningsfrist  </a:t>
            </a:r>
            <a:r>
              <a:rPr lang="da-DK" dirty="0"/>
              <a:t>28. november 2025. </a:t>
            </a:r>
          </a:p>
          <a:p>
            <a:pPr marL="457200" indent="-457200">
              <a:buAutoNum type="alphaLcPeriod"/>
            </a:pPr>
            <a:endParaRPr lang="da-DK" dirty="0"/>
          </a:p>
          <a:p>
            <a:pPr marL="457200" indent="-457200">
              <a:buAutoNum type="alphaLcPeriod"/>
            </a:pPr>
            <a:endParaRPr lang="da-DK" dirty="0"/>
          </a:p>
        </p:txBody>
      </p:sp>
      <p:pic>
        <p:nvPicPr>
          <p:cNvPr id="8" name="Pladsholder til billede 3">
            <a:extLst>
              <a:ext uri="{FF2B5EF4-FFF2-40B4-BE49-F238E27FC236}">
                <a16:creationId xmlns:a16="http://schemas.microsoft.com/office/drawing/2014/main" id="{251BD747-3202-4989-B9C2-8C83D476D0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160" r="6160"/>
          <a:stretch/>
        </p:blipFill>
        <p:spPr>
          <a:xfrm>
            <a:off x="7177088" y="-20638"/>
            <a:ext cx="5056187" cy="6919913"/>
          </a:xfrm>
        </p:spPr>
      </p:pic>
    </p:spTree>
    <p:extLst>
      <p:ext uri="{BB962C8B-B14F-4D97-AF65-F5344CB8AC3E}">
        <p14:creationId xmlns:p14="http://schemas.microsoft.com/office/powerpoint/2010/main" val="2987185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57659-97F1-F146-B166-4A64EFE69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5BB93-E7C2-110B-9F12-56054F9DC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5" y="551135"/>
            <a:ext cx="8333999" cy="590931"/>
          </a:xfrm>
        </p:spPr>
        <p:txBody>
          <a:bodyPr wrap="square" anchor="t">
            <a:normAutofit/>
          </a:bodyPr>
          <a:lstStyle/>
          <a:p>
            <a:r>
              <a:rPr lang="da-DK"/>
              <a:t>Evt. fra TR</a:t>
            </a:r>
          </a:p>
        </p:txBody>
      </p:sp>
    </p:spTree>
    <p:extLst>
      <p:ext uri="{BB962C8B-B14F-4D97-AF65-F5344CB8AC3E}">
        <p14:creationId xmlns:p14="http://schemas.microsoft.com/office/powerpoint/2010/main" val="203245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4FE2F-0621-2495-0777-9DF9CCBB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3">
            <a:extLst>
              <a:ext uri="{FF2B5EF4-FFF2-40B4-BE49-F238E27FC236}">
                <a16:creationId xmlns:a16="http://schemas.microsoft.com/office/drawing/2014/main" id="{19380457-8A11-EDB8-457E-5AC324FF3F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4" r="25644"/>
          <a:stretch/>
        </p:blipFill>
        <p:spPr>
          <a:xfrm>
            <a:off x="7177088" y="-20638"/>
            <a:ext cx="5056187" cy="6919913"/>
          </a:xfr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14744A8-0C01-3431-BABF-F42B50B20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5" y="551135"/>
            <a:ext cx="8333999" cy="590931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I</a:t>
            </a:r>
            <a:r>
              <a:rPr lang="da-DK" dirty="0" err="1"/>
              <a:t>nput</a:t>
            </a:r>
            <a:r>
              <a:rPr lang="da-DK" dirty="0"/>
              <a:t> til TR møde 05 d. 3. november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A668E289-D133-11D1-9596-6AC2C149511D}"/>
              </a:ext>
            </a:extLst>
          </p:cNvPr>
          <p:cNvSpPr txBox="1"/>
          <p:nvPr/>
        </p:nvSpPr>
        <p:spPr>
          <a:xfrm>
            <a:off x="796636" y="1491781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AutoNum type="alphaLcPeriod"/>
            </a:pPr>
            <a:r>
              <a:rPr lang="da-DK" dirty="0"/>
              <a:t>OK26</a:t>
            </a:r>
          </a:p>
          <a:p>
            <a:pPr marL="342900" lvl="0" indent="-342900">
              <a:buAutoNum type="alphaLcPeriod"/>
            </a:pPr>
            <a:r>
              <a:rPr lang="da-DK" dirty="0"/>
              <a:t>Bisidder</a:t>
            </a:r>
          </a:p>
          <a:p>
            <a:pPr marL="342900" lvl="0" indent="-342900">
              <a:buAutoNum type="alphaLcPeriod"/>
            </a:pPr>
            <a:r>
              <a:rPr lang="da-DK" dirty="0"/>
              <a:t>Sociale kapitler </a:t>
            </a:r>
          </a:p>
          <a:p>
            <a:pPr marL="342900" lvl="0" indent="-342900">
              <a:buAutoNum type="alphaLcPeriod"/>
            </a:pPr>
            <a:r>
              <a:rPr lang="da-DK" dirty="0"/>
              <a:t>Opsamling fra GF: Ny bestyrelse</a:t>
            </a:r>
          </a:p>
          <a:p>
            <a:pPr marL="342900" lvl="0" indent="-342900">
              <a:buAutoNum type="alphaLcPeriod"/>
            </a:pPr>
            <a:r>
              <a:rPr lang="da-DK" dirty="0"/>
              <a:t>Opsamling på politisk dialogmøde</a:t>
            </a:r>
          </a:p>
        </p:txBody>
      </p:sp>
    </p:spTree>
    <p:extLst>
      <p:ext uri="{BB962C8B-B14F-4D97-AF65-F5344CB8AC3E}">
        <p14:creationId xmlns:p14="http://schemas.microsoft.com/office/powerpoint/2010/main" val="1981044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76912-BEEC-860D-506C-38A66BB87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mad, frugt, bord, Fødevaregruppe&#10;&#10;Automatisk genereret beskrivelse">
            <a:extLst>
              <a:ext uri="{FF2B5EF4-FFF2-40B4-BE49-F238E27FC236}">
                <a16:creationId xmlns:a16="http://schemas.microsoft.com/office/drawing/2014/main" id="{4A6B5DDA-8B49-C6C9-C1ED-502410A72A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140" b="11140"/>
          <a:stretch>
            <a:fillRect/>
          </a:stretch>
        </p:blipFill>
        <p:spPr/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C9F45C08-6783-4515-13A7-80017F60629E}"/>
              </a:ext>
            </a:extLst>
          </p:cNvPr>
          <p:cNvSpPr txBox="1">
            <a:spLocks/>
          </p:cNvSpPr>
          <p:nvPr/>
        </p:nvSpPr>
        <p:spPr>
          <a:xfrm>
            <a:off x="4306079" y="2820588"/>
            <a:ext cx="6285186" cy="10064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da-DK" sz="6000" b="1">
                <a:solidFill>
                  <a:schemeClr val="bg1"/>
                </a:solidFill>
              </a:rPr>
              <a:t>Frokost</a:t>
            </a:r>
          </a:p>
        </p:txBody>
      </p:sp>
    </p:spTree>
    <p:extLst>
      <p:ext uri="{BB962C8B-B14F-4D97-AF65-F5344CB8AC3E}">
        <p14:creationId xmlns:p14="http://schemas.microsoft.com/office/powerpoint/2010/main" val="3669964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8BF41-DE1B-B9CF-39B0-6508933AF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D9E2D-F425-116E-989D-78AA29C9D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6" y="551135"/>
            <a:ext cx="5716283" cy="590931"/>
          </a:xfrm>
        </p:spPr>
        <p:txBody>
          <a:bodyPr wrap="square" anchor="t">
            <a:normAutofit/>
          </a:bodyPr>
          <a:lstStyle/>
          <a:p>
            <a:r>
              <a:rPr lang="da-DK"/>
              <a:t>Nyt fra TR gruppen</a:t>
            </a:r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9D2BFFEC-3971-22CC-0CAB-CCFAD73C1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786" y="1300480"/>
            <a:ext cx="5716283" cy="5006385"/>
          </a:xfrm>
        </p:spPr>
        <p:txBody>
          <a:bodyPr>
            <a:normAutofit/>
          </a:bodyPr>
          <a:lstStyle/>
          <a:p>
            <a:r>
              <a:rPr lang="da-DK" dirty="0"/>
              <a:t>TR byder ind med, hvad der fylder på arbejdspladserne</a:t>
            </a:r>
          </a:p>
          <a:p>
            <a:pPr marL="342900" indent="-342900">
              <a:buFontTx/>
              <a:buChar char="-"/>
            </a:pPr>
            <a:r>
              <a:rPr lang="da-DK" dirty="0"/>
              <a:t>Ny TR </a:t>
            </a:r>
          </a:p>
          <a:p>
            <a:pPr marL="342900" indent="-342900">
              <a:buFontTx/>
              <a:buChar char="-"/>
            </a:pPr>
            <a:r>
              <a:rPr lang="da-DK"/>
              <a:t>TR </a:t>
            </a:r>
            <a:r>
              <a:rPr lang="da-DK" dirty="0"/>
              <a:t>uddannelse </a:t>
            </a:r>
          </a:p>
          <a:p>
            <a:pPr marL="342900" indent="-342900">
              <a:buFontTx/>
              <a:buChar char="-"/>
            </a:pPr>
            <a:r>
              <a:rPr lang="da-DK" dirty="0"/>
              <a:t>Organisering </a:t>
            </a:r>
          </a:p>
          <a:p>
            <a:pPr marL="342900" indent="-342900">
              <a:buFontTx/>
              <a:buChar char="-"/>
            </a:pPr>
            <a:endParaRPr lang="da-DK" dirty="0"/>
          </a:p>
        </p:txBody>
      </p:sp>
      <p:pic>
        <p:nvPicPr>
          <p:cNvPr id="8" name="Pladsholder til billede 5">
            <a:extLst>
              <a:ext uri="{FF2B5EF4-FFF2-40B4-BE49-F238E27FC236}">
                <a16:creationId xmlns:a16="http://schemas.microsoft.com/office/drawing/2014/main" id="{5D1EB8F5-9C5C-B30A-1A9C-4F1A504216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667" r="27536" b="-1"/>
          <a:stretch/>
        </p:blipFill>
        <p:spPr>
          <a:xfrm>
            <a:off x="7177361" y="-21021"/>
            <a:ext cx="5056680" cy="6921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6139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 descr="To kopper kaffe på træbord">
            <a:extLst>
              <a:ext uri="{FF2B5EF4-FFF2-40B4-BE49-F238E27FC236}">
                <a16:creationId xmlns:a16="http://schemas.microsoft.com/office/drawing/2014/main" id="{C7EADF4A-98FC-B001-CBEB-335FCA9B3A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131" b="11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5719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B5745-5931-CED1-4123-8B1FBB8CD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B1774-AF34-849A-E4E1-EC99682B7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6" y="550477"/>
            <a:ext cx="6512055" cy="1041182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4000" dirty="0"/>
              <a:t>OK26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4E069727-5BDD-7E25-1CA9-1B53C10A71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-1004625"/>
            <a:ext cx="4586025" cy="45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84230FA-3744-5018-8535-7966E14C73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3" t="3347"/>
          <a:stretch>
            <a:fillRect/>
          </a:stretch>
        </p:blipFill>
        <p:spPr>
          <a:xfrm>
            <a:off x="6456443" y="751438"/>
            <a:ext cx="5617351" cy="3132689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EFE88A76-A9F0-160E-4C62-023022ABEEE0}"/>
              </a:ext>
            </a:extLst>
          </p:cNvPr>
          <p:cNvSpPr/>
          <p:nvPr/>
        </p:nvSpPr>
        <p:spPr>
          <a:xfrm>
            <a:off x="8327923" y="1726628"/>
            <a:ext cx="1874389" cy="779765"/>
          </a:xfrm>
          <a:prstGeom prst="rect">
            <a:avLst/>
          </a:prstGeom>
          <a:solidFill>
            <a:srgbClr val="F3EF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1AC8C070-36E3-5F67-C988-AAC9125F81D7}"/>
              </a:ext>
            </a:extLst>
          </p:cNvPr>
          <p:cNvSpPr txBox="1"/>
          <p:nvPr/>
        </p:nvSpPr>
        <p:spPr>
          <a:xfrm>
            <a:off x="8185011" y="1398397"/>
            <a:ext cx="27088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600" b="1" dirty="0">
                <a:solidFill>
                  <a:srgbClr val="C00000"/>
                </a:solidFill>
              </a:rPr>
              <a:t>OK26</a:t>
            </a:r>
          </a:p>
        </p:txBody>
      </p:sp>
      <p:sp>
        <p:nvSpPr>
          <p:cNvPr id="14" name="Undertitel 13">
            <a:extLst>
              <a:ext uri="{FF2B5EF4-FFF2-40B4-BE49-F238E27FC236}">
                <a16:creationId xmlns:a16="http://schemas.microsoft.com/office/drawing/2014/main" id="{742A4D50-993A-669F-C357-C39A7742C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206" y="1198376"/>
            <a:ext cx="6600646" cy="510849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Primo September udsendes mail til alle medlemmer om at tjekke deres oplysninger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Bornholm – Vi bruger GF til at snakke krav – der indsamles digitalt – i snakker på arbejdspladsen.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Ny Kredsbestyrelse skal krav indsende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HB godkender krav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Der forhandles i forhandlingsfællesskabet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Medlemsarrangement i starten af 2026 – når vi kender hvad der skal stemmes om.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Medlemmerne for ud til afstemning marts /april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99207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850F7-4778-0E1F-FF9B-0B7F79ADD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2672" y="510366"/>
            <a:ext cx="7038753" cy="840230"/>
          </a:xfrm>
        </p:spPr>
        <p:txBody>
          <a:bodyPr/>
          <a:lstStyle/>
          <a:p>
            <a:r>
              <a:rPr lang="da-DK" dirty="0"/>
              <a:t> Prioritering af krav </a:t>
            </a:r>
          </a:p>
        </p:txBody>
      </p:sp>
      <p:sp>
        <p:nvSpPr>
          <p:cNvPr id="4" name="Tekstfelt 2">
            <a:extLst>
              <a:ext uri="{FF2B5EF4-FFF2-40B4-BE49-F238E27FC236}">
                <a16:creationId xmlns:a16="http://schemas.microsoft.com/office/drawing/2014/main" id="{578A10F2-88E5-3C38-296C-CA6647A3DBE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2544" y="1297340"/>
            <a:ext cx="3279027" cy="5560660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  <a:tabLst/>
              <a:defRPr/>
            </a:pPr>
            <a:r>
              <a:rPr kumimoji="0" lang="da-DK" sz="20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BORNHOLM</a:t>
            </a:r>
          </a:p>
          <a:p>
            <a:pPr marL="342900" marR="0" lvl="0" indent="-3429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Løn</a:t>
            </a:r>
          </a:p>
          <a:p>
            <a:pPr marL="342900" marR="0" lvl="0" indent="-3429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Arbejdsmiljø</a:t>
            </a:r>
          </a:p>
          <a:p>
            <a:pPr marL="342900" marR="0" lvl="0" indent="-3429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Arbejdstid</a:t>
            </a:r>
          </a:p>
          <a:p>
            <a:pPr marL="342900" marR="0" lvl="0" indent="-3429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Pension</a:t>
            </a:r>
          </a:p>
          <a:p>
            <a:pPr marL="342900" marR="0" lvl="0" indent="-3429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Familieliv</a:t>
            </a:r>
          </a:p>
          <a:p>
            <a:pPr marL="342900" marR="0" lvl="0" indent="-3429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Seniorer</a:t>
            </a:r>
          </a:p>
          <a:p>
            <a:pPr marL="342900" marR="0" lvl="0" indent="-3429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Efteruddannelse</a:t>
            </a:r>
          </a:p>
          <a:p>
            <a:pPr marL="342900" marR="0" lvl="0" indent="-3429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Frit valg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kstfelt 3">
            <a:extLst>
              <a:ext uri="{FF2B5EF4-FFF2-40B4-BE49-F238E27FC236}">
                <a16:creationId xmlns:a16="http://schemas.microsoft.com/office/drawing/2014/main" id="{BE0D836D-FD73-42FB-AA57-25EE4A22C546}"/>
              </a:ext>
            </a:extLst>
          </p:cNvPr>
          <p:cNvSpPr txBox="1"/>
          <p:nvPr/>
        </p:nvSpPr>
        <p:spPr>
          <a:xfrm>
            <a:off x="7262782" y="1642424"/>
            <a:ext cx="3360566" cy="5171894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20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Generelt </a:t>
            </a:r>
          </a:p>
          <a:p>
            <a:pPr marL="342900" marR="0" lvl="0" indent="-3429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Løn</a:t>
            </a:r>
          </a:p>
          <a:p>
            <a:pPr marL="342900" marR="0" lvl="0" indent="-3429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Arbejdsmiljø</a:t>
            </a:r>
          </a:p>
          <a:p>
            <a:pPr marL="342900" marR="0" lvl="0" indent="-3429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Pension</a:t>
            </a:r>
          </a:p>
          <a:p>
            <a:pPr marL="342900" marR="0" lvl="0" indent="-3429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Arbejdstid</a:t>
            </a:r>
          </a:p>
          <a:p>
            <a:pPr marL="342900" marR="0" lvl="0" indent="-3429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Familieliv</a:t>
            </a:r>
          </a:p>
          <a:p>
            <a:pPr marL="342900" marR="0" lvl="0" indent="-3429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Efteruddannelse</a:t>
            </a:r>
          </a:p>
          <a:p>
            <a:pPr marL="342900" marR="0" lvl="0" indent="-3429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Seniorer</a:t>
            </a:r>
          </a:p>
          <a:p>
            <a:pPr marL="342900" marR="0" lvl="0" indent="-3429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Frit valg </a:t>
            </a:r>
          </a:p>
        </p:txBody>
      </p:sp>
    </p:spTree>
    <p:extLst>
      <p:ext uri="{BB962C8B-B14F-4D97-AF65-F5344CB8AC3E}">
        <p14:creationId xmlns:p14="http://schemas.microsoft.com/office/powerpoint/2010/main" val="1851560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7D710DAA-1D43-B07D-09A6-9DD4CC84F0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1041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25CC54-CCD5-4D89-3602-0B1570104B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Valg til Center-MED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257B1A9-E66E-22A4-15EF-546150B1A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172" y="1142066"/>
            <a:ext cx="6484575" cy="5464625"/>
          </a:xfrm>
        </p:spPr>
        <p:txBody>
          <a:bodyPr/>
          <a:lstStyle/>
          <a:p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2052" name="Picture 4" descr="MED samarbejdet – MED samarbejdet">
            <a:extLst>
              <a:ext uri="{FF2B5EF4-FFF2-40B4-BE49-F238E27FC236}">
                <a16:creationId xmlns:a16="http://schemas.microsoft.com/office/drawing/2014/main" id="{BB58CA54-62C4-61FD-DEE8-107961558F6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6" r="1346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744577"/>
      </p:ext>
    </p:extLst>
  </p:cSld>
  <p:clrMapOvr>
    <a:masterClrMapping/>
  </p:clrMapOvr>
</p:sld>
</file>

<file path=ppt/theme/theme1.xml><?xml version="1.0" encoding="utf-8"?>
<a:theme xmlns:a="http://schemas.openxmlformats.org/drawingml/2006/main" name="01 Forside">
  <a:themeElements>
    <a:clrScheme name="Socialpædagogerne 2024">
      <a:dk1>
        <a:srgbClr val="2C2A2B"/>
      </a:dk1>
      <a:lt1>
        <a:srgbClr val="FFFFFF"/>
      </a:lt1>
      <a:dk2>
        <a:srgbClr val="D70043"/>
      </a:dk2>
      <a:lt2>
        <a:srgbClr val="F3EFE9"/>
      </a:lt2>
      <a:accent1>
        <a:srgbClr val="700023"/>
      </a:accent1>
      <a:accent2>
        <a:srgbClr val="076469"/>
      </a:accent2>
      <a:accent3>
        <a:srgbClr val="FCEBEB"/>
      </a:accent3>
      <a:accent4>
        <a:srgbClr val="D5E6F8"/>
      </a:accent4>
      <a:accent5>
        <a:srgbClr val="CEE3DF"/>
      </a:accent5>
      <a:accent6>
        <a:srgbClr val="6F7076"/>
      </a:accent6>
      <a:hlink>
        <a:srgbClr val="D60042"/>
      </a:hlink>
      <a:folHlink>
        <a:srgbClr val="7000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ul 1 slides" id="{A00F2B1A-5D8D-4708-9B30-661006F47CF8}" vid="{87D6027B-1311-44D5-90A8-A186EBFE1FDD}"/>
    </a:ext>
  </a:extLst>
</a:theme>
</file>

<file path=ppt/theme/theme2.xml><?xml version="1.0" encoding="utf-8"?>
<a:theme xmlns:a="http://schemas.openxmlformats.org/drawingml/2006/main" name="04 Contentslides">
  <a:themeElements>
    <a:clrScheme name="Socialpædagogerne 2024">
      <a:dk1>
        <a:srgbClr val="2C2A2B"/>
      </a:dk1>
      <a:lt1>
        <a:srgbClr val="FFFFFF"/>
      </a:lt1>
      <a:dk2>
        <a:srgbClr val="D70043"/>
      </a:dk2>
      <a:lt2>
        <a:srgbClr val="F3EFE9"/>
      </a:lt2>
      <a:accent1>
        <a:srgbClr val="700023"/>
      </a:accent1>
      <a:accent2>
        <a:srgbClr val="076469"/>
      </a:accent2>
      <a:accent3>
        <a:srgbClr val="FCEBEB"/>
      </a:accent3>
      <a:accent4>
        <a:srgbClr val="D5E6F8"/>
      </a:accent4>
      <a:accent5>
        <a:srgbClr val="CEE3DF"/>
      </a:accent5>
      <a:accent6>
        <a:srgbClr val="6F7076"/>
      </a:accent6>
      <a:hlink>
        <a:srgbClr val="D60042"/>
      </a:hlink>
      <a:folHlink>
        <a:srgbClr val="7000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odul 1 slides" id="{A00F2B1A-5D8D-4708-9B30-661006F47CF8}" vid="{16AB551E-A020-41D9-8D2E-70040081071E}"/>
    </a:ext>
  </a:extLst>
</a:theme>
</file>

<file path=ppt/theme/theme3.xml><?xml version="1.0" encoding="utf-8"?>
<a:theme xmlns:a="http://schemas.openxmlformats.org/drawingml/2006/main" name="03 Agenda">
  <a:themeElements>
    <a:clrScheme name="Socialpædagogerne 2024">
      <a:dk1>
        <a:srgbClr val="2C2A2B"/>
      </a:dk1>
      <a:lt1>
        <a:srgbClr val="FFFFFF"/>
      </a:lt1>
      <a:dk2>
        <a:srgbClr val="D70043"/>
      </a:dk2>
      <a:lt2>
        <a:srgbClr val="F3EFE9"/>
      </a:lt2>
      <a:accent1>
        <a:srgbClr val="700023"/>
      </a:accent1>
      <a:accent2>
        <a:srgbClr val="076469"/>
      </a:accent2>
      <a:accent3>
        <a:srgbClr val="FCEBEB"/>
      </a:accent3>
      <a:accent4>
        <a:srgbClr val="D5E6F8"/>
      </a:accent4>
      <a:accent5>
        <a:srgbClr val="CEE3DF"/>
      </a:accent5>
      <a:accent6>
        <a:srgbClr val="6F7076"/>
      </a:accent6>
      <a:hlink>
        <a:srgbClr val="D60042"/>
      </a:hlink>
      <a:folHlink>
        <a:srgbClr val="7000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ul 1 slides" id="{A00F2B1A-5D8D-4708-9B30-661006F47CF8}" vid="{72AD63BC-73E3-4FC4-A1E0-938948B558FE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21A8F63ED6A143AB57987A1C7CD5CB" ma:contentTypeVersion="13" ma:contentTypeDescription="Create a new document." ma:contentTypeScope="" ma:versionID="b5d28b082ffec0150128b6344d1593cf">
  <xsd:schema xmlns:xsd="http://www.w3.org/2001/XMLSchema" xmlns:xs="http://www.w3.org/2001/XMLSchema" xmlns:p="http://schemas.microsoft.com/office/2006/metadata/properties" xmlns:ns2="c21b23e9-e882-411d-8b52-b6df0eacc60f" xmlns:ns3="2de15023-09d3-4ed5-89b7-161bbed7aeee" targetNamespace="http://schemas.microsoft.com/office/2006/metadata/properties" ma:root="true" ma:fieldsID="822a5817d18ca1d1a9a887eda177345d" ns2:_="" ns3:_="">
    <xsd:import namespace="c21b23e9-e882-411d-8b52-b6df0eacc60f"/>
    <xsd:import namespace="2de15023-09d3-4ed5-89b7-161bbed7ae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b23e9-e882-411d-8b52-b6df0eacc6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65dca48-114e-4252-8d21-924f2fd769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e15023-09d3-4ed5-89b7-161bbed7aee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61db4e1-050a-42dd-ac0f-bda1db35ef18}" ma:internalName="TaxCatchAll" ma:showField="CatchAllData" ma:web="2de15023-09d3-4ed5-89b7-161bbed7ae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1b23e9-e882-411d-8b52-b6df0eacc60f">
      <Terms xmlns="http://schemas.microsoft.com/office/infopath/2007/PartnerControls"/>
    </lcf76f155ced4ddcb4097134ff3c332f>
    <TaxCatchAll xmlns="2de15023-09d3-4ed5-89b7-161bbed7aeee" xsi:nil="true"/>
  </documentManagement>
</p:properties>
</file>

<file path=customXml/itemProps1.xml><?xml version="1.0" encoding="utf-8"?>
<ds:datastoreItem xmlns:ds="http://schemas.openxmlformats.org/officeDocument/2006/customXml" ds:itemID="{30F59DB8-7A69-4E79-8529-645C6B25A4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10A02C-19CE-475B-8181-7B15FDF7A6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1b23e9-e882-411d-8b52-b6df0eacc60f"/>
    <ds:schemaRef ds:uri="2de15023-09d3-4ed5-89b7-161bbed7ae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5636F8-4DBB-4F9B-B1BC-5D1A6C8CCD18}">
  <ds:schemaRefs>
    <ds:schemaRef ds:uri="http://schemas.microsoft.com/office/2006/metadata/properties"/>
    <ds:schemaRef ds:uri="http://schemas.microsoft.com/office/infopath/2007/PartnerControls"/>
    <ds:schemaRef ds:uri="c21b23e9-e882-411d-8b52-b6df0eacc60f"/>
    <ds:schemaRef ds:uri="2de15023-09d3-4ed5-89b7-161bbed7aee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483</Words>
  <Application>Microsoft Office PowerPoint</Application>
  <PresentationFormat>Widescreen</PresentationFormat>
  <Paragraphs>113</Paragraphs>
  <Slides>32</Slides>
  <Notes>10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32</vt:i4>
      </vt:variant>
    </vt:vector>
  </HeadingPairs>
  <TitlesOfParts>
    <vt:vector size="39" baseType="lpstr">
      <vt:lpstr>Aptos</vt:lpstr>
      <vt:lpstr>Arial</vt:lpstr>
      <vt:lpstr>Avenir Next LT Pro</vt:lpstr>
      <vt:lpstr>Avenir Next LT Pro Demi</vt:lpstr>
      <vt:lpstr>01 Forside</vt:lpstr>
      <vt:lpstr>04 Contentslides</vt:lpstr>
      <vt:lpstr>03 Agenda</vt:lpstr>
      <vt:lpstr>PowerPoint-præsentation</vt:lpstr>
      <vt:lpstr>Dagens program</vt:lpstr>
      <vt:lpstr>Nyt fra kredskontoret</vt:lpstr>
      <vt:lpstr>Nyt fra TR gruppen</vt:lpstr>
      <vt:lpstr>PowerPoint-præsentation</vt:lpstr>
      <vt:lpstr>OK26</vt:lpstr>
      <vt:lpstr> Prioritering af krav </vt:lpstr>
      <vt:lpstr>PowerPoint-præsentation</vt:lpstr>
      <vt:lpstr>Valg til Center-MED</vt:lpstr>
      <vt:lpstr>Løn og MED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Kommende lønforhandlinger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Budget i BRK</vt:lpstr>
      <vt:lpstr>Evaluering af TRIO-dag 7. maj</vt:lpstr>
      <vt:lpstr>TR og AMR-møder 2025</vt:lpstr>
      <vt:lpstr>Evt. fra TR</vt:lpstr>
      <vt:lpstr>Input til TR møde 05 d. 3. november</vt:lpstr>
      <vt:lpstr>PowerPoint-præsentation</vt:lpstr>
    </vt:vector>
  </TitlesOfParts>
  <Company>SL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Cecilie Thøgersen</dc:creator>
  <cp:lastModifiedBy>Tina Kofoed Menzel</cp:lastModifiedBy>
  <cp:revision>6</cp:revision>
  <cp:lastPrinted>2024-12-11T10:53:26Z</cp:lastPrinted>
  <dcterms:created xsi:type="dcterms:W3CDTF">2024-11-25T10:25:41Z</dcterms:created>
  <dcterms:modified xsi:type="dcterms:W3CDTF">2025-09-03T12:19:10Z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0x0101004621A8F63ED6A143AB57987A1C7CD5CB</vt:lpwstr>
  </property>
  <property fmtid="{D5CDD505-2E9C-101B-9397-08002B2CF9AE}" pid="3" name="MediaServiceImageTags">
    <vt:lpwstr/>
  </property>
</Properties>
</file>