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2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F3A56A0D-1588-4389-BFBF-02F2D0C44DDC}"/>
    <pc:docChg chg="delSld">
      <pc:chgData name="Sara Ellesøe Hansen" userId="fbdfceae-c225-4016-8014-425987ab34ab" providerId="ADAL" clId="{F3A56A0D-1588-4389-BFBF-02F2D0C44DDC}" dt="2025-09-04T12:35:30.344" v="1" actId="47"/>
      <pc:docMkLst>
        <pc:docMk/>
      </pc:docMkLst>
      <pc:sldChg chg="del">
        <pc:chgData name="Sara Ellesøe Hansen" userId="fbdfceae-c225-4016-8014-425987ab34ab" providerId="ADAL" clId="{F3A56A0D-1588-4389-BFBF-02F2D0C44DDC}" dt="2025-09-04T12:35:25.937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F3A56A0D-1588-4389-BFBF-02F2D0C44DDC}" dt="2025-09-04T12:35:25.937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F3A56A0D-1588-4389-BFBF-02F2D0C44DDC}" dt="2025-09-04T12:35:25.937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F3A56A0D-1588-4389-BFBF-02F2D0C44DDC}" dt="2025-09-04T12:35:25.937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F3A56A0D-1588-4389-BFBF-02F2D0C44DDC}" dt="2025-09-04T12:35:30.344" v="1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F3A56A0D-1588-4389-BFBF-02F2D0C44DDC}" dt="2025-09-04T12:35:30.344" v="1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F3A56A0D-1588-4389-BFBF-02F2D0C44DDC}" dt="2025-09-04T12:35:30.344" v="1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F3A56A0D-1588-4389-BFBF-02F2D0C44DDC}" dt="2025-09-04T12:35:30.344" v="1" actId="47"/>
        <pc:sldMkLst>
          <pc:docMk/>
          <pc:sldMk cId="659450857" sldId="288"/>
        </pc:sldMkLst>
      </pc:sldChg>
      <pc:sldChg chg="del">
        <pc:chgData name="Sara Ellesøe Hansen" userId="fbdfceae-c225-4016-8014-425987ab34ab" providerId="ADAL" clId="{F3A56A0D-1588-4389-BFBF-02F2D0C44DDC}" dt="2025-09-04T12:35:30.344" v="1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184294</c:v>
                </c:pt>
                <c:pt idx="1">
                  <c:v>182192</c:v>
                </c:pt>
                <c:pt idx="2">
                  <c:v>202255</c:v>
                </c:pt>
                <c:pt idx="3">
                  <c:v>208246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188793</c:v>
                </c:pt>
                <c:pt idx="1">
                  <c:v>197884</c:v>
                </c:pt>
                <c:pt idx="2">
                  <c:v>199086</c:v>
                </c:pt>
                <c:pt idx="3">
                  <c:v>220393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ax val="225000"/>
          <c:min val="1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4A3670-849E-E494-D52D-29AD73866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B95E5296-7184-3EDC-D09A-8299E25C0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B5F9990E-3B04-2A24-FE1B-2BFB5FD480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E0E7531C-9F20-8748-6D8F-C860940ECF99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E9F296B0-87D4-03B7-CFC2-0E03222684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0833DE07-81E5-D189-0895-9DF93F05B79E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lang="en-US" sz="12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771469CF-FBAA-1875-F8E9-E6F15E7426E9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000"/>
              </a:lnSpc>
              <a:buNone/>
            </a:pP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Odder </a:t>
            </a:r>
            <a:b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lang="en-US" sz="5000" b="1" dirty="0"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6F0B0CE3-F252-7202-8D5F-478D1885A6C7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lang="en-US" sz="20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226CF3BA-9C6C-F010-75AC-5AF217EABD7D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9B92B136-46CB-11DF-11E2-8D91E3F672C6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960"/>
              </a:lnSpc>
              <a:buNone/>
            </a:pP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Færre socialpædagoger</a:t>
            </a:r>
            <a:endParaRPr lang="en-US" sz="12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B63F28-248E-1A9C-10B1-3322122B4F5B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22EB00F5-EFC5-AFEA-71BB-B8B377F4E3FC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7F5BD9DF-75D7-A48B-8645-FAA9A556C5CC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654BE4DF-2A85-091C-91EB-C5B076CC68ED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A51A4BC6-4C20-F792-BBC0-BB002C4730A5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60%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466E2D60-F34F-E937-ECF5-3F99688D6865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AED10E17-996E-7E02-A092-0F7CBADD5F83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83C4C8AD-E640-6C17-C694-F1D556E73B86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9C7C96EC-5A66-9C24-57B8-ACE0D69BCE13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55%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33B93E07-0FE7-168F-BB3A-1EC23BFED828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5136437C-A46E-ED09-07BD-793860C55F86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126AF447-32BE-0756-B224-132312ECC6C1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D5CED749-0EFB-68CC-306D-298FA6120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1D055F6-1181-06E1-CC21-469F44809B2B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3970BD05-1E4D-60E6-7F3D-6295E593C9A1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39C07840-1080-EF87-0A14-883398B5E8EC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D89ABA09-EA50-91DF-A646-CBF4CDE05FCE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235B3CCB-AA8A-E379-6228-C6A6DA670A94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14%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3D1977BC-281A-67BE-18B9-9FADCEE52458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41A84CD5-0222-D119-6B1B-A5F4F31F120F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A1D5EEEC-4DE4-61C2-ABAB-DE3C5A307DFE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8EF0437B-BC60-5107-A7CD-6CAF843F90E2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17%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7E78D0FE-E549-77E2-F762-BA3FC97BA696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F7119C7F-22D3-8A4B-49EE-26F0C56461AE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8400682F-1667-9BFE-AA51-07465452594B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059FE307-AF8C-18C5-60C0-41432A92A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FA8D7DAF-1EB8-E1EA-D9EE-6C1F9EE36F9D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4F59C6C-0E7A-8A92-9768-E6B91B2EA5C9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E5959D7A-6BF8-4B2C-1565-4513F2F91F1F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086F85D1-CCF4-7A71-7400-32E68172F66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 børn modtager støtte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07288C19-6855-7EF2-67FA-76C19361070E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A3D89E8F-D14E-62BC-7AF0-7DBE69046F95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795F6B29-2646-3C2B-8277-8B058F122991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71885A49-4E4D-B82C-F522-0D3BC931521C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25CCA504-25A6-14A2-B4CD-BD872C6458C9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402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21B5248B-A44E-B5A6-5519-6B0267C58462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9243E194-BEE5-B951-E969-81CA11888833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CF4AA945-ED24-1F06-A21B-35B1719FB263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61603DD1-64F7-EC5C-F092-5EB6433F9717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415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5205369D-7374-CA8B-7BE7-07EE81A2A916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55C26AC3-11BA-4E91-E9DE-EC2A91BC07DB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9186A2FF-8D04-0B7D-A1F6-22B62F12DD1B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13 flere børn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578FAF64-0C8A-DAFE-1E89-758A3831D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F546BCE-D18E-7931-5B1E-0F3A4E1F008B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8473D6EE-8466-849E-651E-8C587761CB1E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0AFD2409-375C-D7C3-32FF-6E85C4695085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E803ED39-D728-8965-BC5F-C4E7E3572A05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BB1082E6-DB25-6256-9C28-B808256A2E3B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FF50DB10-A40F-0E63-87FB-DC00FC7D0EE9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D514F32E-FD99-C792-B109-304C763BAA0A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37D1F2E8-43EC-001E-A365-1D9AB310E808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492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44FA7BDB-8FCE-CE22-1BA5-F5A92BC1FE2B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0C14922C-5639-060F-D9E8-AE22E4639F51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CB42399D-4BB5-605A-F3FA-F98A886B2D04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846F1EBB-E032-4F95-8BB8-0773E6EA13AC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507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483D1B27-3B4D-E61C-725B-F0C1384201CF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8F03021F-56F9-5E8B-0495-91A2CFD711A8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64F6C23C-5C42-CB8C-FD2E-8C66F8FFDF03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15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4A9868DE-F82A-5A60-429A-5AC385164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36580FD4-974D-61E5-4925-2338A4CE7F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2D50C5CB-A289-4ACD-B74F-710732B4F8E5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40"/>
              </a:lnSpc>
              <a:buNone/>
            </a:pPr>
            <a:r>
              <a:rPr lang="en-US" sz="24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lang="en-US" sz="24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F87EB0AD-89FC-8B7D-5621-26DB855A44FC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400"/>
              </a:spcBef>
            </a:pP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16.7 pct. Men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12 </a:t>
            </a: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lang="en-US" sz="9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lang="en-US" sz="9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9FD0DC96-9993-3FC0-7C28-6B5DBA0E93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45074B7C-C3BB-58A2-E512-6A6693EAD43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441B137C-E3A2-68D9-4E3B-A3235DC092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217347"/>
              </p:ext>
            </p:extLst>
          </p:nvPr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3CEA0A95-2197-54E8-4662-0569F42993E5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100" dirty="0"/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413867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301</Words>
  <Application>Microsoft Office PowerPoint</Application>
  <PresentationFormat>Brugerdefineret</PresentationFormat>
  <Paragraphs>36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