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75" r:id="rId5"/>
    <p:sldMasterId id="2147483689" r:id="rId6"/>
    <p:sldMasterId id="2147483694" r:id="rId7"/>
    <p:sldMasterId id="2147483701" r:id="rId8"/>
    <p:sldMasterId id="2147483704" r:id="rId9"/>
    <p:sldMasterId id="2147483707" r:id="rId10"/>
  </p:sldMasterIdLst>
  <p:notesMasterIdLst>
    <p:notesMasterId r:id="rId21"/>
  </p:notesMasterIdLst>
  <p:sldIdLst>
    <p:sldId id="256" r:id="rId11"/>
    <p:sldId id="258" r:id="rId12"/>
    <p:sldId id="275" r:id="rId13"/>
    <p:sldId id="274" r:id="rId14"/>
    <p:sldId id="290" r:id="rId15"/>
    <p:sldId id="261" r:id="rId16"/>
    <p:sldId id="285" r:id="rId17"/>
    <p:sldId id="276" r:id="rId18"/>
    <p:sldId id="273" r:id="rId19"/>
    <p:sldId id="289"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439"/>
    <a:srgbClr val="D70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6503CB-C59A-4D90-9E6D-0E7CEB9A9BD2}" v="5" dt="2025-03-14T20:34:38.106"/>
    <p1510:client id="{FC35BC08-C94A-487E-B189-4007D77A0648}" v="2" dt="2025-03-14T08:07:13.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507" autoAdjust="0"/>
  </p:normalViewPr>
  <p:slideViewPr>
    <p:cSldViewPr snapToGrid="0">
      <p:cViewPr varScale="1">
        <p:scale>
          <a:sx n="68" d="100"/>
          <a:sy n="68" d="100"/>
        </p:scale>
        <p:origin x="807" y="2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e Thøgersen" userId="aaf70722-7d24-4d1a-87f7-5a07d9f93f83" providerId="ADAL" clId="{99A98694-E856-46B5-835C-2B7E9CAD607E}"/>
    <pc:docChg chg="undo custSel addSld delSld modSld sldOrd">
      <pc:chgData name="Cecilie Thøgersen" userId="aaf70722-7d24-4d1a-87f7-5a07d9f93f83" providerId="ADAL" clId="{99A98694-E856-46B5-835C-2B7E9CAD607E}" dt="2024-12-06T10:43:43.607" v="1688" actId="1076"/>
      <pc:docMkLst>
        <pc:docMk/>
      </pc:docMkLst>
      <pc:sldChg chg="addSp modSp mod">
        <pc:chgData name="Cecilie Thøgersen" userId="aaf70722-7d24-4d1a-87f7-5a07d9f93f83" providerId="ADAL" clId="{99A98694-E856-46B5-835C-2B7E9CAD607E}" dt="2024-12-06T08:37:50.948" v="111" actId="14100"/>
        <pc:sldMkLst>
          <pc:docMk/>
          <pc:sldMk cId="2315423564" sldId="260"/>
        </pc:sldMkLst>
      </pc:sldChg>
      <pc:sldChg chg="modNotesTx">
        <pc:chgData name="Cecilie Thøgersen" userId="aaf70722-7d24-4d1a-87f7-5a07d9f93f83" providerId="ADAL" clId="{99A98694-E856-46B5-835C-2B7E9CAD607E}" dt="2024-12-06T09:12:56.321" v="1236" actId="113"/>
        <pc:sldMkLst>
          <pc:docMk/>
          <pc:sldMk cId="2445719976" sldId="267"/>
        </pc:sldMkLst>
      </pc:sldChg>
      <pc:sldChg chg="modNotesTx">
        <pc:chgData name="Cecilie Thøgersen" userId="aaf70722-7d24-4d1a-87f7-5a07d9f93f83" providerId="ADAL" clId="{99A98694-E856-46B5-835C-2B7E9CAD607E}" dt="2024-12-06T10:10:56.833" v="1560" actId="113"/>
        <pc:sldMkLst>
          <pc:docMk/>
          <pc:sldMk cId="2191392490" sldId="268"/>
        </pc:sldMkLst>
      </pc:sldChg>
      <pc:sldChg chg="modNotesTx">
        <pc:chgData name="Cecilie Thøgersen" userId="aaf70722-7d24-4d1a-87f7-5a07d9f93f83" providerId="ADAL" clId="{99A98694-E856-46B5-835C-2B7E9CAD607E}" dt="2024-12-06T10:27:52.669" v="1632"/>
        <pc:sldMkLst>
          <pc:docMk/>
          <pc:sldMk cId="4117394172" sldId="269"/>
        </pc:sldMkLst>
      </pc:sldChg>
      <pc:sldChg chg="modNotesTx">
        <pc:chgData name="Cecilie Thøgersen" userId="aaf70722-7d24-4d1a-87f7-5a07d9f93f83" providerId="ADAL" clId="{99A98694-E856-46B5-835C-2B7E9CAD607E}" dt="2024-12-06T10:12:16.953" v="1590"/>
        <pc:sldMkLst>
          <pc:docMk/>
          <pc:sldMk cId="3076959600" sldId="270"/>
        </pc:sldMkLst>
      </pc:sldChg>
      <pc:sldChg chg="ord">
        <pc:chgData name="Cecilie Thøgersen" userId="aaf70722-7d24-4d1a-87f7-5a07d9f93f83" providerId="ADAL" clId="{99A98694-E856-46B5-835C-2B7E9CAD607E}" dt="2024-12-06T10:41:02.086" v="1653"/>
        <pc:sldMkLst>
          <pc:docMk/>
          <pc:sldMk cId="3948278782" sldId="272"/>
        </pc:sldMkLst>
      </pc:sldChg>
      <pc:sldChg chg="addSp delSp modSp add mod modNotesTx">
        <pc:chgData name="Cecilie Thøgersen" userId="aaf70722-7d24-4d1a-87f7-5a07d9f93f83" providerId="ADAL" clId="{99A98694-E856-46B5-835C-2B7E9CAD607E}" dt="2024-12-06T09:09:31.006" v="1194" actId="20577"/>
        <pc:sldMkLst>
          <pc:docMk/>
          <pc:sldMk cId="155277864" sldId="273"/>
        </pc:sldMkLst>
      </pc:sldChg>
      <pc:sldChg chg="modNotesTx">
        <pc:chgData name="Cecilie Thøgersen" userId="aaf70722-7d24-4d1a-87f7-5a07d9f93f83" providerId="ADAL" clId="{99A98694-E856-46B5-835C-2B7E9CAD607E}" dt="2024-12-06T09:15:03.001" v="1237" actId="20577"/>
        <pc:sldMkLst>
          <pc:docMk/>
          <pc:sldMk cId="1958816741" sldId="274"/>
        </pc:sldMkLst>
      </pc:sldChg>
      <pc:sldChg chg="modNotesTx">
        <pc:chgData name="Cecilie Thøgersen" userId="aaf70722-7d24-4d1a-87f7-5a07d9f93f83" providerId="ADAL" clId="{99A98694-E856-46B5-835C-2B7E9CAD607E}" dt="2024-12-06T09:48:38.885" v="1285" actId="115"/>
        <pc:sldMkLst>
          <pc:docMk/>
          <pc:sldMk cId="2829353963" sldId="275"/>
        </pc:sldMkLst>
      </pc:sldChg>
      <pc:sldChg chg="modNotesTx">
        <pc:chgData name="Cecilie Thøgersen" userId="aaf70722-7d24-4d1a-87f7-5a07d9f93f83" providerId="ADAL" clId="{99A98694-E856-46B5-835C-2B7E9CAD607E}" dt="2024-12-06T09:55:35.619" v="1510" actId="20577"/>
        <pc:sldMkLst>
          <pc:docMk/>
          <pc:sldMk cId="722107494" sldId="276"/>
        </pc:sldMkLst>
      </pc:sldChg>
      <pc:sldChg chg="modNotesTx">
        <pc:chgData name="Cecilie Thøgersen" userId="aaf70722-7d24-4d1a-87f7-5a07d9f93f83" providerId="ADAL" clId="{99A98694-E856-46B5-835C-2B7E9CAD607E}" dt="2024-12-06T09:55:49.252" v="1534" actId="113"/>
        <pc:sldMkLst>
          <pc:docMk/>
          <pc:sldMk cId="1914906197" sldId="277"/>
        </pc:sldMkLst>
      </pc:sldChg>
      <pc:sldChg chg="modNotesTx">
        <pc:chgData name="Cecilie Thøgersen" userId="aaf70722-7d24-4d1a-87f7-5a07d9f93f83" providerId="ADAL" clId="{99A98694-E856-46B5-835C-2B7E9CAD607E}" dt="2024-12-06T08:42:00.158" v="119" actId="20577"/>
        <pc:sldMkLst>
          <pc:docMk/>
          <pc:sldMk cId="4041578439" sldId="281"/>
        </pc:sldMkLst>
      </pc:sldChg>
      <pc:sldChg chg="modNotesTx">
        <pc:chgData name="Cecilie Thøgersen" userId="aaf70722-7d24-4d1a-87f7-5a07d9f93f83" providerId="ADAL" clId="{99A98694-E856-46B5-835C-2B7E9CAD607E}" dt="2024-12-06T08:52:03.681" v="908" actId="20577"/>
        <pc:sldMkLst>
          <pc:docMk/>
          <pc:sldMk cId="1934009174" sldId="282"/>
        </pc:sldMkLst>
      </pc:sldChg>
      <pc:sldChg chg="modNotesTx">
        <pc:chgData name="Cecilie Thøgersen" userId="aaf70722-7d24-4d1a-87f7-5a07d9f93f83" providerId="ADAL" clId="{99A98694-E856-46B5-835C-2B7E9CAD607E}" dt="2024-12-06T08:56:00.348" v="1079"/>
        <pc:sldMkLst>
          <pc:docMk/>
          <pc:sldMk cId="775283970" sldId="283"/>
        </pc:sldMkLst>
      </pc:sldChg>
      <pc:sldChg chg="modNotesTx">
        <pc:chgData name="Cecilie Thøgersen" userId="aaf70722-7d24-4d1a-87f7-5a07d9f93f83" providerId="ADAL" clId="{99A98694-E856-46B5-835C-2B7E9CAD607E}" dt="2024-12-06T09:01:35.710" v="1123" actId="113"/>
        <pc:sldMkLst>
          <pc:docMk/>
          <pc:sldMk cId="681735828" sldId="284"/>
        </pc:sldMkLst>
      </pc:sldChg>
      <pc:sldChg chg="modNotesTx">
        <pc:chgData name="Cecilie Thøgersen" userId="aaf70722-7d24-4d1a-87f7-5a07d9f93f83" providerId="ADAL" clId="{99A98694-E856-46B5-835C-2B7E9CAD607E}" dt="2024-12-06T09:04:23.666" v="1124" actId="20577"/>
        <pc:sldMkLst>
          <pc:docMk/>
          <pc:sldMk cId="111335908" sldId="285"/>
        </pc:sldMkLst>
      </pc:sldChg>
      <pc:sldChg chg="modNotesTx">
        <pc:chgData name="Cecilie Thøgersen" userId="aaf70722-7d24-4d1a-87f7-5a07d9f93f83" providerId="ADAL" clId="{99A98694-E856-46B5-835C-2B7E9CAD607E}" dt="2024-12-06T10:35:16.285" v="1651" actId="20577"/>
        <pc:sldMkLst>
          <pc:docMk/>
          <pc:sldMk cId="4048667742" sldId="286"/>
        </pc:sldMkLst>
      </pc:sldChg>
      <pc:sldChg chg="addSp delSp modSp add del mod">
        <pc:chgData name="Cecilie Thøgersen" userId="aaf70722-7d24-4d1a-87f7-5a07d9f93f83" providerId="ADAL" clId="{99A98694-E856-46B5-835C-2B7E9CAD607E}" dt="2024-12-06T10:42:31.747" v="1660" actId="47"/>
        <pc:sldMkLst>
          <pc:docMk/>
          <pc:sldMk cId="1480232328" sldId="288"/>
        </pc:sldMkLst>
      </pc:sldChg>
      <pc:sldChg chg="addSp delSp modSp add mod modNotesTx">
        <pc:chgData name="Cecilie Thøgersen" userId="aaf70722-7d24-4d1a-87f7-5a07d9f93f83" providerId="ADAL" clId="{99A98694-E856-46B5-835C-2B7E9CAD607E}" dt="2024-12-06T10:43:43.607" v="1688" actId="1076"/>
        <pc:sldMkLst>
          <pc:docMk/>
          <pc:sldMk cId="3669964856" sldId="289"/>
        </pc:sldMkLst>
      </pc:sldChg>
    </pc:docChg>
  </pc:docChgLst>
  <pc:docChgLst>
    <pc:chgData name="Cecilie Thøgersen" userId="aaf70722-7d24-4d1a-87f7-5a07d9f93f83" providerId="ADAL" clId="{A872EF8B-0D4A-4474-91A1-2213049F2868}"/>
    <pc:docChg chg="modSld">
      <pc:chgData name="Cecilie Thøgersen" userId="aaf70722-7d24-4d1a-87f7-5a07d9f93f83" providerId="ADAL" clId="{A872EF8B-0D4A-4474-91A1-2213049F2868}" dt="2025-01-14T10:23:12.059" v="1" actId="20577"/>
      <pc:docMkLst>
        <pc:docMk/>
      </pc:docMkLst>
      <pc:sldChg chg="modSp mod">
        <pc:chgData name="Cecilie Thøgersen" userId="aaf70722-7d24-4d1a-87f7-5a07d9f93f83" providerId="ADAL" clId="{A872EF8B-0D4A-4474-91A1-2213049F2868}" dt="2025-01-14T10:23:12.059" v="1" actId="20577"/>
        <pc:sldMkLst>
          <pc:docMk/>
          <pc:sldMk cId="155277864" sldId="273"/>
        </pc:sldMkLst>
        <pc:spChg chg="mod">
          <ac:chgData name="Cecilie Thøgersen" userId="aaf70722-7d24-4d1a-87f7-5a07d9f93f83" providerId="ADAL" clId="{A872EF8B-0D4A-4474-91A1-2213049F2868}" dt="2025-01-14T10:23:12.059" v="1" actId="20577"/>
          <ac:spMkLst>
            <pc:docMk/>
            <pc:sldMk cId="155277864" sldId="273"/>
            <ac:spMk id="4" creationId="{12F1550F-058A-F1D4-E087-103F7C776F75}"/>
          </ac:spMkLst>
        </pc:spChg>
      </pc:sldChg>
    </pc:docChg>
  </pc:docChgLst>
  <pc:docChgLst>
    <pc:chgData name="Tina Kofoed Menzel" userId="483600c8-f432-4d8d-bc52-620128d192b7" providerId="ADAL" clId="{1AE05D0A-D468-4C11-8F9D-1364214EE8F5}"/>
    <pc:docChg chg="modSld">
      <pc:chgData name="Tina Kofoed Menzel" userId="483600c8-f432-4d8d-bc52-620128d192b7" providerId="ADAL" clId="{1AE05D0A-D468-4C11-8F9D-1364214EE8F5}" dt="2025-02-03T13:16:43.558" v="0" actId="1076"/>
      <pc:docMkLst>
        <pc:docMk/>
      </pc:docMkLst>
      <pc:sldChg chg="modSp mod">
        <pc:chgData name="Tina Kofoed Menzel" userId="483600c8-f432-4d8d-bc52-620128d192b7" providerId="ADAL" clId="{1AE05D0A-D468-4C11-8F9D-1364214EE8F5}" dt="2025-02-03T13:16:43.558" v="0" actId="1076"/>
        <pc:sldMkLst>
          <pc:docMk/>
          <pc:sldMk cId="727343593" sldId="266"/>
        </pc:sldMkLst>
      </pc:sldChg>
    </pc:docChg>
  </pc:docChgLst>
  <pc:docChgLst>
    <pc:chgData name="Cecilie Thøgersen" userId="aaf70722-7d24-4d1a-87f7-5a07d9f93f83" providerId="ADAL" clId="{FC35BC08-C94A-487E-B189-4007D77A0648}"/>
    <pc:docChg chg="custSel modSld">
      <pc:chgData name="Cecilie Thøgersen" userId="aaf70722-7d24-4d1a-87f7-5a07d9f93f83" providerId="ADAL" clId="{FC35BC08-C94A-487E-B189-4007D77A0648}" dt="2025-03-14T12:07:26.723" v="723" actId="20577"/>
      <pc:docMkLst>
        <pc:docMk/>
      </pc:docMkLst>
      <pc:sldChg chg="modSp mod modNotesTx">
        <pc:chgData name="Cecilie Thøgersen" userId="aaf70722-7d24-4d1a-87f7-5a07d9f93f83" providerId="ADAL" clId="{FC35BC08-C94A-487E-B189-4007D77A0648}" dt="2025-03-14T08:07:34.017" v="141" actId="20577"/>
        <pc:sldMkLst>
          <pc:docMk/>
          <pc:sldMk cId="155277864" sldId="273"/>
        </pc:sldMkLst>
        <pc:spChg chg="mod">
          <ac:chgData name="Cecilie Thøgersen" userId="aaf70722-7d24-4d1a-87f7-5a07d9f93f83" providerId="ADAL" clId="{FC35BC08-C94A-487E-B189-4007D77A0648}" dt="2025-03-14T08:07:17.463" v="87" actId="20577"/>
          <ac:spMkLst>
            <pc:docMk/>
            <pc:sldMk cId="155277864" sldId="273"/>
            <ac:spMk id="4" creationId="{12F1550F-058A-F1D4-E087-103F7C776F75}"/>
          </ac:spMkLst>
        </pc:spChg>
      </pc:sldChg>
      <pc:sldChg chg="modSp mod modNotesTx">
        <pc:chgData name="Cecilie Thøgersen" userId="aaf70722-7d24-4d1a-87f7-5a07d9f93f83" providerId="ADAL" clId="{FC35BC08-C94A-487E-B189-4007D77A0648}" dt="2025-03-14T12:07:26.723" v="723" actId="20577"/>
        <pc:sldMkLst>
          <pc:docMk/>
          <pc:sldMk cId="2829353963" sldId="275"/>
        </pc:sldMkLst>
        <pc:spChg chg="mod">
          <ac:chgData name="Cecilie Thøgersen" userId="aaf70722-7d24-4d1a-87f7-5a07d9f93f83" providerId="ADAL" clId="{FC35BC08-C94A-487E-B189-4007D77A0648}" dt="2025-03-14T08:06:46.614" v="80" actId="20577"/>
          <ac:spMkLst>
            <pc:docMk/>
            <pc:sldMk cId="2829353963" sldId="275"/>
            <ac:spMk id="3" creationId="{85F444B2-AB08-8016-1D41-F87832AABDE6}"/>
          </ac:spMkLst>
        </pc:spChg>
      </pc:sldChg>
    </pc:docChg>
  </pc:docChgLst>
  <pc:docChgLst>
    <pc:chgData name="Tina Kofoed Menzel" userId="483600c8-f432-4d8d-bc52-620128d192b7" providerId="ADAL" clId="{8E6503CB-C59A-4D90-9E6D-0E7CEB9A9BD2}"/>
    <pc:docChg chg="undo custSel addSld modSld">
      <pc:chgData name="Tina Kofoed Menzel" userId="483600c8-f432-4d8d-bc52-620128d192b7" providerId="ADAL" clId="{8E6503CB-C59A-4D90-9E6D-0E7CEB9A9BD2}" dt="2025-03-14T20:34:41.772" v="183" actId="20577"/>
      <pc:docMkLst>
        <pc:docMk/>
      </pc:docMkLst>
      <pc:sldChg chg="modSp mod">
        <pc:chgData name="Tina Kofoed Menzel" userId="483600c8-f432-4d8d-bc52-620128d192b7" providerId="ADAL" clId="{8E6503CB-C59A-4D90-9E6D-0E7CEB9A9BD2}" dt="2025-03-14T20:34:41.772" v="183" actId="20577"/>
        <pc:sldMkLst>
          <pc:docMk/>
          <pc:sldMk cId="1958816741" sldId="274"/>
        </pc:sldMkLst>
        <pc:spChg chg="mod">
          <ac:chgData name="Tina Kofoed Menzel" userId="483600c8-f432-4d8d-bc52-620128d192b7" providerId="ADAL" clId="{8E6503CB-C59A-4D90-9E6D-0E7CEB9A9BD2}" dt="2025-03-14T20:34:41.772" v="183" actId="20577"/>
          <ac:spMkLst>
            <pc:docMk/>
            <pc:sldMk cId="1958816741" sldId="274"/>
            <ac:spMk id="3" creationId="{27B8B4AC-3E49-D7A3-ECC8-73801B6CA8B4}"/>
          </ac:spMkLst>
        </pc:spChg>
      </pc:sldChg>
      <pc:sldChg chg="addSp delSp modSp new mod">
        <pc:chgData name="Tina Kofoed Menzel" userId="483600c8-f432-4d8d-bc52-620128d192b7" providerId="ADAL" clId="{8E6503CB-C59A-4D90-9E6D-0E7CEB9A9BD2}" dt="2025-03-14T20:28:40.760" v="86" actId="20577"/>
        <pc:sldMkLst>
          <pc:docMk/>
          <pc:sldMk cId="1508034769" sldId="290"/>
        </pc:sldMkLst>
        <pc:spChg chg="mod">
          <ac:chgData name="Tina Kofoed Menzel" userId="483600c8-f432-4d8d-bc52-620128d192b7" providerId="ADAL" clId="{8E6503CB-C59A-4D90-9E6D-0E7CEB9A9BD2}" dt="2025-03-14T20:28:40.760" v="86" actId="20577"/>
          <ac:spMkLst>
            <pc:docMk/>
            <pc:sldMk cId="1508034769" sldId="290"/>
            <ac:spMk id="2" creationId="{FF54C109-3BD9-0A9D-D698-2AE73121F717}"/>
          </ac:spMkLst>
        </pc:spChg>
        <pc:spChg chg="mod">
          <ac:chgData name="Tina Kofoed Menzel" userId="483600c8-f432-4d8d-bc52-620128d192b7" providerId="ADAL" clId="{8E6503CB-C59A-4D90-9E6D-0E7CEB9A9BD2}" dt="2025-03-14T20:28:28.209" v="85" actId="20577"/>
          <ac:spMkLst>
            <pc:docMk/>
            <pc:sldMk cId="1508034769" sldId="290"/>
            <ac:spMk id="3" creationId="{48982BD0-E3BB-281F-1C47-11C794C59BD8}"/>
          </ac:spMkLst>
        </pc:spChg>
        <pc:spChg chg="add del">
          <ac:chgData name="Tina Kofoed Menzel" userId="483600c8-f432-4d8d-bc52-620128d192b7" providerId="ADAL" clId="{8E6503CB-C59A-4D90-9E6D-0E7CEB9A9BD2}" dt="2025-03-14T20:27:37.746" v="9"/>
          <ac:spMkLst>
            <pc:docMk/>
            <pc:sldMk cId="1508034769" sldId="290"/>
            <ac:spMk id="4" creationId="{8FD1EEA8-B7F9-6B5F-55A0-D2EF2ADE0AE9}"/>
          </ac:spMkLst>
        </pc:spChg>
        <pc:picChg chg="add mod">
          <ac:chgData name="Tina Kofoed Menzel" userId="483600c8-f432-4d8d-bc52-620128d192b7" providerId="ADAL" clId="{8E6503CB-C59A-4D90-9E6D-0E7CEB9A9BD2}" dt="2025-03-14T20:26:44.124" v="8"/>
          <ac:picMkLst>
            <pc:docMk/>
            <pc:sldMk cId="1508034769" sldId="290"/>
            <ac:picMk id="5" creationId="{C4F674E7-3CDD-333D-69A5-46E8DB895C0C}"/>
          </ac:picMkLst>
        </pc:picChg>
        <pc:picChg chg="add mod">
          <ac:chgData name="Tina Kofoed Menzel" userId="483600c8-f432-4d8d-bc52-620128d192b7" providerId="ADAL" clId="{8E6503CB-C59A-4D90-9E6D-0E7CEB9A9BD2}" dt="2025-03-14T20:27:37.746" v="9"/>
          <ac:picMkLst>
            <pc:docMk/>
            <pc:sldMk cId="1508034769" sldId="290"/>
            <ac:picMk id="6" creationId="{A19DC69C-E153-6E67-2410-9C55E30B656B}"/>
          </ac:picMkLst>
        </pc:picChg>
      </pc:sldChg>
    </pc:docChg>
  </pc:docChgLst>
  <pc:docChgLst>
    <pc:chgData name="Tina Kofoed Menzel" userId="483600c8-f432-4d8d-bc52-620128d192b7" providerId="ADAL" clId="{FF10EA71-CA27-4AEC-A917-759F803C152E}"/>
    <pc:docChg chg="modSld">
      <pc:chgData name="Tina Kofoed Menzel" userId="483600c8-f432-4d8d-bc52-620128d192b7" providerId="ADAL" clId="{FF10EA71-CA27-4AEC-A917-759F803C152E}" dt="2024-12-06T09:07:14.876" v="10" actId="20577"/>
      <pc:docMkLst>
        <pc:docMk/>
      </pc:docMkLst>
      <pc:sldChg chg="modNotesTx">
        <pc:chgData name="Tina Kofoed Menzel" userId="483600c8-f432-4d8d-bc52-620128d192b7" providerId="ADAL" clId="{FF10EA71-CA27-4AEC-A917-759F803C152E}" dt="2024-12-06T09:07:14.876" v="10" actId="20577"/>
        <pc:sldMkLst>
          <pc:docMk/>
          <pc:sldMk cId="111335908" sldId="285"/>
        </pc:sldMkLst>
      </pc:sldChg>
    </pc:docChg>
  </pc:docChgLst>
  <pc:docChgLst>
    <pc:chgData name="Cecilie Thøgersen" userId="aaf70722-7d24-4d1a-87f7-5a07d9f93f83" providerId="ADAL" clId="{E0FB201B-63C2-4247-B245-7B4800AC7DCA}"/>
    <pc:docChg chg="modSld">
      <pc:chgData name="Cecilie Thøgersen" userId="aaf70722-7d24-4d1a-87f7-5a07d9f93f83" providerId="ADAL" clId="{E0FB201B-63C2-4247-B245-7B4800AC7DCA}" dt="2025-01-17T11:42:25.329" v="28" actId="20577"/>
      <pc:docMkLst>
        <pc:docMk/>
      </pc:docMkLst>
      <pc:sldChg chg="modSp mod">
        <pc:chgData name="Cecilie Thøgersen" userId="aaf70722-7d24-4d1a-87f7-5a07d9f93f83" providerId="ADAL" clId="{E0FB201B-63C2-4247-B245-7B4800AC7DCA}" dt="2025-01-17T11:41:02.007" v="9" actId="20577"/>
        <pc:sldMkLst>
          <pc:docMk/>
          <pc:sldMk cId="155277864" sldId="273"/>
        </pc:sldMkLst>
        <pc:spChg chg="mod">
          <ac:chgData name="Cecilie Thøgersen" userId="aaf70722-7d24-4d1a-87f7-5a07d9f93f83" providerId="ADAL" clId="{E0FB201B-63C2-4247-B245-7B4800AC7DCA}" dt="2025-01-17T11:41:02.007" v="9" actId="20577"/>
          <ac:spMkLst>
            <pc:docMk/>
            <pc:sldMk cId="155277864" sldId="273"/>
            <ac:spMk id="4" creationId="{12F1550F-058A-F1D4-E087-103F7C776F75}"/>
          </ac:spMkLst>
        </pc:spChg>
      </pc:sldChg>
      <pc:sldChg chg="addSp modSp mod">
        <pc:chgData name="Cecilie Thøgersen" userId="aaf70722-7d24-4d1a-87f7-5a07d9f93f83" providerId="ADAL" clId="{E0FB201B-63C2-4247-B245-7B4800AC7DCA}" dt="2025-01-17T11:42:16.023" v="15" actId="1076"/>
        <pc:sldMkLst>
          <pc:docMk/>
          <pc:sldMk cId="4048667742" sldId="286"/>
        </pc:sldMkLst>
      </pc:sldChg>
      <pc:sldChg chg="modSp mod">
        <pc:chgData name="Cecilie Thøgersen" userId="aaf70722-7d24-4d1a-87f7-5a07d9f93f83" providerId="ADAL" clId="{E0FB201B-63C2-4247-B245-7B4800AC7DCA}" dt="2025-01-17T11:42:25.329" v="28" actId="20577"/>
        <pc:sldMkLst>
          <pc:docMk/>
          <pc:sldMk cId="1475134181"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7D2A4-C6D5-49FC-9DB9-1C637CC7BA08}" type="datetimeFigureOut">
              <a:rPr lang="da-DK" smtClean="0"/>
              <a:t>14-03-2025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4EEA1B-5F7B-45BD-A717-E04E2DC356A4}" type="slidenum">
              <a:rPr lang="da-DK" smtClean="0"/>
              <a:t>‹nr.›</a:t>
            </a:fld>
            <a:endParaRPr lang="da-DK"/>
          </a:p>
        </p:txBody>
      </p:sp>
    </p:spTree>
    <p:extLst>
      <p:ext uri="{BB962C8B-B14F-4D97-AF65-F5344CB8AC3E}">
        <p14:creationId xmlns:p14="http://schemas.microsoft.com/office/powerpoint/2010/main" val="310690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ur03.safelinks.protection.outlook.com/?url=https%3A%2F%2Fsl.dk%2Farbejdsliv-og-vilkaar%2Fuddannelse%2Ftryghedspuljen%2F&amp;data=05%7C02%7Ccec%40sl.dk%7C35548097046e4ffd97fc08dd5fa1ad5f%7Ce4528ada010c4aef99adfb525b6479dd%7C0%7C0%7C638771870174794771%7CUnknown%7CTWFpbGZsb3d8eyJFbXB0eU1hcGkiOnRydWUsIlYiOiIwLjAuMDAwMCIsIlAiOiJXaW4zMiIsIkFOIjoiTWFpbCIsIldUIjoyfQ%3D%3D%7C0%7C%7C%7C&amp;sdata=KE%2FP%2BVOl7aXwOskx4GU405OMCf%2BZJyeE5fEY4C3yvQ8%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bm@sl.dk"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E4EEA1B-5F7B-45BD-A717-E04E2DC356A4}" type="slidenum">
              <a:rPr lang="da-DK" smtClean="0"/>
              <a:t>2</a:t>
            </a:fld>
            <a:endParaRPr lang="da-DK"/>
          </a:p>
        </p:txBody>
      </p:sp>
    </p:spTree>
    <p:extLst>
      <p:ext uri="{BB962C8B-B14F-4D97-AF65-F5344CB8AC3E}">
        <p14:creationId xmlns:p14="http://schemas.microsoft.com/office/powerpoint/2010/main" val="1823322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buNone/>
            </a:pPr>
            <a:r>
              <a:rPr lang="da-DK" sz="1800" b="1" dirty="0">
                <a:effectLst/>
                <a:latin typeface="Aptos" panose="020B0004020202020204" pitchFamily="34" charset="0"/>
              </a:rPr>
              <a:t>Kommende arrangementer:</a:t>
            </a:r>
          </a:p>
          <a:p>
            <a:pPr marL="0" marR="0">
              <a:buNone/>
            </a:pPr>
            <a:r>
              <a:rPr lang="da-DK" sz="1800" dirty="0">
                <a:effectLst/>
                <a:latin typeface="Aptos" panose="020B0004020202020204" pitchFamily="34" charset="0"/>
              </a:rPr>
              <a:t>31. Marts Cafemøde </a:t>
            </a:r>
            <a:r>
              <a:rPr lang="da-DK" sz="1800" dirty="0" err="1">
                <a:effectLst/>
                <a:latin typeface="Aptos" panose="020B0004020202020204" pitchFamily="34" charset="0"/>
              </a:rPr>
              <a:t>Brohus</a:t>
            </a:r>
            <a:endParaRPr lang="da-DK" sz="1800" dirty="0">
              <a:effectLst/>
              <a:latin typeface="Aptos" panose="020B0004020202020204" pitchFamily="34" charset="0"/>
            </a:endParaRPr>
          </a:p>
          <a:p>
            <a:pPr marL="0" marR="0">
              <a:buNone/>
            </a:pPr>
            <a:r>
              <a:rPr lang="da-DK" sz="1800" dirty="0">
                <a:effectLst/>
                <a:latin typeface="Aptos" panose="020B0004020202020204" pitchFamily="34" charset="0"/>
              </a:rPr>
              <a:t>23. april: AI Anders Bæk (Se tilmeldingsark til TR)</a:t>
            </a:r>
          </a:p>
          <a:p>
            <a:pPr marL="0" marR="0">
              <a:buNone/>
            </a:pPr>
            <a:r>
              <a:rPr lang="da-DK" sz="1800" dirty="0">
                <a:effectLst/>
                <a:latin typeface="Aptos" panose="020B0004020202020204" pitchFamily="34" charset="0"/>
              </a:rPr>
              <a:t>28. April Cafemøde Kropsbanko</a:t>
            </a:r>
          </a:p>
          <a:p>
            <a:pPr marL="0" marR="0">
              <a:buNone/>
            </a:pPr>
            <a:r>
              <a:rPr lang="da-DK" sz="1800" dirty="0">
                <a:effectLst/>
                <a:latin typeface="Aptos" panose="020B0004020202020204" pitchFamily="34" charset="0"/>
              </a:rPr>
              <a:t>13. maj: FH Kunstig Intelligens</a:t>
            </a:r>
          </a:p>
          <a:p>
            <a:pPr marL="0" marR="0">
              <a:buNone/>
            </a:pPr>
            <a:r>
              <a:rPr lang="da-DK" sz="1800" dirty="0">
                <a:effectLst/>
                <a:latin typeface="Aptos" panose="020B0004020202020204" pitchFamily="34" charset="0"/>
              </a:rPr>
              <a:t>19-22. maj: Verdenskongres</a:t>
            </a:r>
          </a:p>
          <a:p>
            <a:pPr marL="0" marR="0">
              <a:buNone/>
            </a:pPr>
            <a:r>
              <a:rPr lang="da-DK" sz="1800" dirty="0">
                <a:effectLst/>
                <a:latin typeface="Aptos" panose="020B0004020202020204" pitchFamily="34" charset="0"/>
              </a:rPr>
              <a:t>1. </a:t>
            </a:r>
            <a:r>
              <a:rPr lang="da-DK" sz="1800">
                <a:effectLst/>
                <a:latin typeface="Aptos" panose="020B0004020202020204" pitchFamily="34" charset="0"/>
              </a:rPr>
              <a:t>maj: FH</a:t>
            </a:r>
            <a:endParaRPr lang="da-DK" sz="1800" dirty="0">
              <a:effectLst/>
              <a:latin typeface="Aptos" panose="020B0004020202020204" pitchFamily="34" charset="0"/>
            </a:endParaRPr>
          </a:p>
          <a:p>
            <a:pPr marL="0" marR="0">
              <a:buNone/>
            </a:pPr>
            <a:r>
              <a:rPr lang="da-DK" sz="1800" dirty="0">
                <a:effectLst/>
                <a:latin typeface="Aptos" panose="020B0004020202020204" pitchFamily="34" charset="0"/>
              </a:rPr>
              <a:t>26. Maj Cafemøde R og R2</a:t>
            </a:r>
          </a:p>
          <a:p>
            <a:pPr marL="0" marR="0">
              <a:buNone/>
            </a:pPr>
            <a:r>
              <a:rPr lang="da-DK" sz="1800" dirty="0">
                <a:effectLst/>
                <a:latin typeface="Aptos" panose="020B0004020202020204" pitchFamily="34" charset="0"/>
              </a:rPr>
              <a:t>12.-14. Juni: Folkemøde – Wildcard, samarbejde med kreds </a:t>
            </a:r>
            <a:r>
              <a:rPr lang="da-DK" sz="1800" dirty="0" err="1">
                <a:effectLst/>
                <a:latin typeface="Aptos" panose="020B0004020202020204" pitchFamily="34" charset="0"/>
              </a:rPr>
              <a:t>StorKBH</a:t>
            </a:r>
            <a:r>
              <a:rPr lang="da-DK" sz="1800" dirty="0">
                <a:effectLst/>
                <a:latin typeface="Aptos" panose="020B0004020202020204" pitchFamily="34" charset="0"/>
              </a:rPr>
              <a:t> og Nordsjælland, BEO arrangement</a:t>
            </a:r>
          </a:p>
          <a:p>
            <a:pPr marL="0" marR="0">
              <a:buNone/>
            </a:pPr>
            <a:r>
              <a:rPr lang="da-DK" sz="1800" dirty="0">
                <a:effectLst/>
                <a:latin typeface="Aptos" panose="020B0004020202020204" pitchFamily="34" charset="0"/>
              </a:rPr>
              <a:t>Cafemøder i efteråret: 25. </a:t>
            </a:r>
            <a:r>
              <a:rPr lang="da-DK" sz="1800" dirty="0" err="1">
                <a:effectLst/>
                <a:latin typeface="Aptos" panose="020B0004020202020204" pitchFamily="34" charset="0"/>
              </a:rPr>
              <a:t>aug</a:t>
            </a:r>
            <a:r>
              <a:rPr lang="da-DK" sz="1800" dirty="0">
                <a:effectLst/>
                <a:latin typeface="Aptos" panose="020B0004020202020204" pitchFamily="34" charset="0"/>
              </a:rPr>
              <a:t>, 29. </a:t>
            </a:r>
            <a:r>
              <a:rPr lang="da-DK" sz="1800" dirty="0" err="1">
                <a:effectLst/>
                <a:latin typeface="Aptos" panose="020B0004020202020204" pitchFamily="34" charset="0"/>
              </a:rPr>
              <a:t>sep</a:t>
            </a:r>
            <a:r>
              <a:rPr lang="da-DK" sz="1800" dirty="0">
                <a:effectLst/>
                <a:latin typeface="Aptos" panose="020B0004020202020204" pitchFamily="34" charset="0"/>
              </a:rPr>
              <a:t>, 27. </a:t>
            </a:r>
            <a:r>
              <a:rPr lang="da-DK" sz="1800" dirty="0" err="1">
                <a:effectLst/>
                <a:latin typeface="Aptos" panose="020B0004020202020204" pitchFamily="34" charset="0"/>
              </a:rPr>
              <a:t>okt</a:t>
            </a:r>
            <a:endParaRPr lang="da-DK" sz="1800" dirty="0">
              <a:effectLst/>
              <a:latin typeface="Aptos" panose="020B0004020202020204" pitchFamily="34" charset="0"/>
            </a:endParaRPr>
          </a:p>
          <a:p>
            <a:pPr marL="0" marR="0">
              <a:buNone/>
            </a:pPr>
            <a:r>
              <a:rPr lang="da-DK" sz="1800" dirty="0">
                <a:effectLst/>
                <a:latin typeface="Aptos" panose="020B0004020202020204" pitchFamily="34" charset="0"/>
              </a:rPr>
              <a:t>9. September: Generalforsamling</a:t>
            </a:r>
          </a:p>
          <a:p>
            <a:pPr marL="0" marR="0">
              <a:buNone/>
            </a:pPr>
            <a:r>
              <a:rPr lang="da-DK" sz="1800" dirty="0">
                <a:effectLst/>
                <a:latin typeface="Aptos" panose="020B0004020202020204" pitchFamily="34" charset="0"/>
              </a:rPr>
              <a:t>15. September: Politisk Dialogmøde</a:t>
            </a:r>
          </a:p>
          <a:p>
            <a:pPr marL="0" marR="0">
              <a:buNone/>
            </a:pPr>
            <a:r>
              <a:rPr lang="da-DK" sz="1800" dirty="0">
                <a:effectLst/>
                <a:latin typeface="Aptos" panose="020B0004020202020204" pitchFamily="34" charset="0"/>
              </a:rPr>
              <a:t>23. Oktober: PKA møde</a:t>
            </a:r>
          </a:p>
          <a:p>
            <a:pPr marL="0" marR="0">
              <a:buNone/>
            </a:pPr>
            <a:endParaRPr lang="da-DK" sz="1800" b="1" dirty="0">
              <a:effectLst/>
              <a:latin typeface="Aptos" panose="020B0004020202020204" pitchFamily="34" charset="0"/>
            </a:endParaRPr>
          </a:p>
          <a:p>
            <a:pPr marL="0" marR="0">
              <a:buNone/>
            </a:pPr>
            <a:r>
              <a:rPr lang="da-DK" sz="1800" b="1" dirty="0">
                <a:effectLst/>
                <a:latin typeface="Aptos" panose="020B0004020202020204" pitchFamily="34" charset="0"/>
              </a:rPr>
              <a:t>TRYGHEDSPULJEN</a:t>
            </a:r>
          </a:p>
          <a:p>
            <a:pPr marL="0" marR="0">
              <a:buNone/>
            </a:pPr>
            <a:endParaRPr lang="da-DK" sz="1800" dirty="0">
              <a:effectLst/>
              <a:latin typeface="Aptos" panose="020B0004020202020204" pitchFamily="34" charset="0"/>
            </a:endParaRPr>
          </a:p>
          <a:p>
            <a:pPr marL="0" marR="0">
              <a:buNone/>
            </a:pPr>
            <a:r>
              <a:rPr lang="da-DK" sz="1800" dirty="0">
                <a:effectLst/>
                <a:latin typeface="Aptos" panose="020B0004020202020204" pitchFamily="34" charset="0"/>
              </a:rPr>
              <a:t>Kære kredse </a:t>
            </a:r>
          </a:p>
          <a:p>
            <a:pPr marL="0" marR="0">
              <a:buNone/>
            </a:pPr>
            <a:r>
              <a:rPr lang="da-DK" sz="1800" dirty="0">
                <a:effectLst/>
                <a:latin typeface="Aptos" panose="020B0004020202020204" pitchFamily="34" charset="0"/>
              </a:rPr>
              <a:t> </a:t>
            </a:r>
          </a:p>
          <a:p>
            <a:pPr marL="0" marR="0">
              <a:buNone/>
            </a:pPr>
            <a:r>
              <a:rPr lang="da-DK" sz="1800" dirty="0">
                <a:effectLst/>
                <a:latin typeface="Aptos" panose="020B0004020202020204" pitchFamily="34" charset="0"/>
              </a:rPr>
              <a:t>På OAO-K Sekretariatsudvalgs møde den 6. februar 2025, blev det besluttet at organisationerne skal undersøge årsagerne til den lave anvendelse af Tryghedspuljen. </a:t>
            </a:r>
          </a:p>
          <a:p>
            <a:pPr marL="0" marR="0">
              <a:buNone/>
            </a:pPr>
            <a:r>
              <a:rPr lang="da-DK" sz="1800" dirty="0">
                <a:effectLst/>
                <a:latin typeface="Aptos" panose="020B0004020202020204" pitchFamily="34" charset="0"/>
              </a:rPr>
              <a:t> </a:t>
            </a:r>
          </a:p>
          <a:p>
            <a:pPr marL="0" marR="0">
              <a:buNone/>
            </a:pPr>
            <a:r>
              <a:rPr lang="da-DK" sz="1800" dirty="0">
                <a:effectLst/>
                <a:latin typeface="Aptos" panose="020B0004020202020204" pitchFamily="34" charset="0"/>
              </a:rPr>
              <a:t>Ansatte som er blevet afskediget som følge af kommunale eller regionale besparelser eller organisationsændringer, men endnu ikke er fratrådt, kan søge om støtte på op til 10.000 kr. (20.000 ved kompetencegivende uddannelser) til aktiviteter, som kan hjælpe dem videre i arbejdslivet. Vi skriver mere om Tryghedspuljen på vores hjemmeside: </a:t>
            </a:r>
            <a:r>
              <a:rPr lang="da-DK" sz="1800" dirty="0">
                <a:effectLst/>
                <a:latin typeface="Aptos" panose="020B0004020202020204" pitchFamily="34" charset="0"/>
                <a:hlinkClick r:id="rId3"/>
              </a:rPr>
              <a:t>Tryghedspuljen</a:t>
            </a:r>
            <a:endParaRPr lang="da-DK" sz="1800" dirty="0">
              <a:effectLst/>
              <a:latin typeface="Aptos" panose="020B0004020202020204" pitchFamily="34" charset="0"/>
            </a:endParaRPr>
          </a:p>
          <a:p>
            <a:pPr marL="0" marR="0">
              <a:buNone/>
            </a:pPr>
            <a:r>
              <a:rPr lang="da-DK" sz="1800" dirty="0">
                <a:effectLst/>
                <a:latin typeface="Aptos" panose="020B0004020202020204" pitchFamily="34" charset="0"/>
              </a:rPr>
              <a:t> </a:t>
            </a:r>
          </a:p>
          <a:p>
            <a:pPr marL="0" marR="0">
              <a:buNone/>
            </a:pPr>
            <a:r>
              <a:rPr lang="da-DK" sz="1800" dirty="0">
                <a:effectLst/>
                <a:latin typeface="Aptos" panose="020B0004020202020204" pitchFamily="34" charset="0"/>
              </a:rPr>
              <a:t>Vi oplever generelt at Tryghedspuljen bliver anvendt i meget begrænset omfang på vores område, hvilket også kan hænge sammen med den lave arbejdsløshed på området. Men vi vil gerne høre jeres erfaringer med puljen, herunder bl.a.:</a:t>
            </a:r>
          </a:p>
          <a:p>
            <a:pPr marL="0" marR="0">
              <a:buNone/>
            </a:pPr>
            <a:r>
              <a:rPr lang="da-DK" sz="1800" dirty="0">
                <a:effectLst/>
                <a:latin typeface="Aptos" panose="020B0004020202020204" pitchFamily="34" charset="0"/>
              </a:rPr>
              <a:t> </a:t>
            </a:r>
          </a:p>
          <a:p>
            <a:pPr rtl="0" fontAlgn="ctr">
              <a:buFont typeface="+mj-lt"/>
              <a:buAutoNum type="arabicPeriod"/>
            </a:pPr>
            <a:r>
              <a:rPr lang="da-DK" sz="1800" b="0" i="0" dirty="0">
                <a:effectLst/>
                <a:latin typeface="Aptos" panose="020B0004020202020204" pitchFamily="34" charset="0"/>
              </a:rPr>
              <a:t>Er det jeres opfattelse at medlemmerne kender/spørger til puljen? Hvis nej, hvilke årsager kan der være til det? </a:t>
            </a:r>
            <a:endParaRPr lang="da-DK" sz="1800" b="0" i="0" dirty="0">
              <a:effectLst/>
              <a:latin typeface="Calibri" panose="020F0502020204030204" pitchFamily="34" charset="0"/>
            </a:endParaRPr>
          </a:p>
          <a:p>
            <a:pPr rtl="0" fontAlgn="ctr">
              <a:buFont typeface="+mj-lt"/>
              <a:buAutoNum type="arabicPeriod"/>
            </a:pPr>
            <a:r>
              <a:rPr lang="da-DK" sz="1800" b="0" i="0" dirty="0">
                <a:effectLst/>
                <a:latin typeface="Aptos" panose="020B0004020202020204" pitchFamily="34" charset="0"/>
              </a:rPr>
              <a:t>Har I nogle ideer til hvordan vi kan få udbredt kendskabet til puljen?  </a:t>
            </a:r>
            <a:endParaRPr lang="da-DK" sz="1800" b="0" i="0" dirty="0">
              <a:effectLst/>
              <a:latin typeface="Calibri" panose="020F0502020204030204" pitchFamily="34" charset="0"/>
            </a:endParaRPr>
          </a:p>
          <a:p>
            <a:pPr rtl="0" fontAlgn="ctr">
              <a:buFont typeface="+mj-lt"/>
              <a:buAutoNum type="arabicPeriod"/>
            </a:pPr>
            <a:r>
              <a:rPr lang="da-DK" sz="1800" b="0" i="0" dirty="0">
                <a:effectLst/>
                <a:latin typeface="Aptos" panose="020B0004020202020204" pitchFamily="34" charset="0"/>
              </a:rPr>
              <a:t>Er det noget I aktivt nævner for medlemmer, der bliver opsagt pga. besparelser/organisationsændringer? </a:t>
            </a:r>
            <a:endParaRPr lang="da-DK" sz="1800" b="0" i="0" dirty="0">
              <a:effectLst/>
              <a:latin typeface="Calibri" panose="020F0502020204030204" pitchFamily="34" charset="0"/>
            </a:endParaRPr>
          </a:p>
          <a:p>
            <a:pPr rtl="0" fontAlgn="ctr">
              <a:buFont typeface="+mj-lt"/>
              <a:buAutoNum type="arabicPeriod"/>
            </a:pPr>
            <a:r>
              <a:rPr lang="da-DK" sz="1800" b="0" i="0" dirty="0">
                <a:effectLst/>
                <a:latin typeface="Aptos" panose="020B0004020202020204" pitchFamily="34" charset="0"/>
              </a:rPr>
              <a:t>Hvor mange medlemmer fra jeres kreds, har ansøgt om støtte fra puljen det seneste år?</a:t>
            </a:r>
            <a:endParaRPr lang="da-DK" sz="1800" b="0" i="0" dirty="0">
              <a:effectLst/>
              <a:latin typeface="Calibri" panose="020F0502020204030204" pitchFamily="34" charset="0"/>
            </a:endParaRPr>
          </a:p>
          <a:p>
            <a:pPr marL="0" marR="0">
              <a:buNone/>
            </a:pPr>
            <a:r>
              <a:rPr lang="da-DK" sz="1800" dirty="0">
                <a:effectLst/>
                <a:latin typeface="Aptos" panose="020B0004020202020204" pitchFamily="34" charset="0"/>
              </a:rPr>
              <a:t> </a:t>
            </a:r>
          </a:p>
          <a:p>
            <a:pPr marL="0" marR="0"/>
            <a:r>
              <a:rPr lang="da-DK" sz="1800" dirty="0">
                <a:effectLst/>
                <a:latin typeface="Aptos" panose="020B0004020202020204" pitchFamily="34" charset="0"/>
              </a:rPr>
              <a:t>I kan sende jeres erfaringer direkte til mig på </a:t>
            </a:r>
            <a:r>
              <a:rPr lang="da-DK" sz="1800" dirty="0">
                <a:effectLst/>
                <a:latin typeface="Aptos" panose="020B0004020202020204" pitchFamily="34" charset="0"/>
                <a:hlinkClick r:id="rId4"/>
              </a:rPr>
              <a:t>ebm@sl.dk</a:t>
            </a:r>
            <a:r>
              <a:rPr lang="da-DK" sz="1800" dirty="0">
                <a:effectLst/>
                <a:latin typeface="Aptos" panose="020B0004020202020204" pitchFamily="34" charset="0"/>
              </a:rPr>
              <a:t>, </a:t>
            </a:r>
            <a:r>
              <a:rPr lang="da-DK" sz="1800" b="1" dirty="0">
                <a:effectLst/>
                <a:latin typeface="Aptos" panose="020B0004020202020204" pitchFamily="34" charset="0"/>
              </a:rPr>
              <a:t>senest den 20. marts 2025.</a:t>
            </a:r>
            <a:endParaRPr lang="da-DK" sz="1800" dirty="0">
              <a:effectLst/>
              <a:latin typeface="Aptos" panose="020B00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4E4EEA1B-5F7B-45BD-A717-E04E2DC356A4}" type="slidenum">
              <a:rPr lang="da-DK" smtClean="0"/>
              <a:t>3</a:t>
            </a:fld>
            <a:endParaRPr lang="da-DK"/>
          </a:p>
        </p:txBody>
      </p:sp>
    </p:spTree>
    <p:extLst>
      <p:ext uri="{BB962C8B-B14F-4D97-AF65-F5344CB8AC3E}">
        <p14:creationId xmlns:p14="http://schemas.microsoft.com/office/powerpoint/2010/main" val="3469389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E4EEA1B-5F7B-45BD-A717-E04E2DC356A4}" type="slidenum">
              <a:rPr lang="da-DK" smtClean="0"/>
              <a:t>4</a:t>
            </a:fld>
            <a:endParaRPr lang="da-DK"/>
          </a:p>
        </p:txBody>
      </p:sp>
    </p:spTree>
    <p:extLst>
      <p:ext uri="{BB962C8B-B14F-4D97-AF65-F5344CB8AC3E}">
        <p14:creationId xmlns:p14="http://schemas.microsoft.com/office/powerpoint/2010/main" val="85400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Pause i 10 minutter </a:t>
            </a:r>
          </a:p>
        </p:txBody>
      </p:sp>
      <p:sp>
        <p:nvSpPr>
          <p:cNvPr id="4" name="Pladsholder til slidenummer 3"/>
          <p:cNvSpPr>
            <a:spLocks noGrp="1"/>
          </p:cNvSpPr>
          <p:nvPr>
            <p:ph type="sldNum" sz="quarter" idx="5"/>
          </p:nvPr>
        </p:nvSpPr>
        <p:spPr/>
        <p:txBody>
          <a:bodyPr/>
          <a:lstStyle/>
          <a:p>
            <a:fld id="{4E4EEA1B-5F7B-45BD-A717-E04E2DC356A4}" type="slidenum">
              <a:rPr lang="da-DK" smtClean="0"/>
              <a:t>6</a:t>
            </a:fld>
            <a:endParaRPr lang="da-DK"/>
          </a:p>
        </p:txBody>
      </p:sp>
    </p:spTree>
    <p:extLst>
      <p:ext uri="{BB962C8B-B14F-4D97-AF65-F5344CB8AC3E}">
        <p14:creationId xmlns:p14="http://schemas.microsoft.com/office/powerpoint/2010/main" val="8495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E4EEA1B-5F7B-45BD-A717-E04E2DC356A4}" type="slidenum">
              <a:rPr lang="da-DK" smtClean="0"/>
              <a:t>7</a:t>
            </a:fld>
            <a:endParaRPr lang="da-DK"/>
          </a:p>
        </p:txBody>
      </p:sp>
    </p:spTree>
    <p:extLst>
      <p:ext uri="{BB962C8B-B14F-4D97-AF65-F5344CB8AC3E}">
        <p14:creationId xmlns:p14="http://schemas.microsoft.com/office/powerpoint/2010/main" val="78758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E4EEA1B-5F7B-45BD-A717-E04E2DC356A4}" type="slidenum">
              <a:rPr lang="da-DK" smtClean="0"/>
              <a:t>8</a:t>
            </a:fld>
            <a:endParaRPr lang="da-DK"/>
          </a:p>
        </p:txBody>
      </p:sp>
    </p:spTree>
    <p:extLst>
      <p:ext uri="{BB962C8B-B14F-4D97-AF65-F5344CB8AC3E}">
        <p14:creationId xmlns:p14="http://schemas.microsoft.com/office/powerpoint/2010/main" val="50437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E58BB-FC82-8D20-CA05-992A5869C41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C508F0-E124-D746-BA71-C236F68F19C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E846524-74DF-77CF-0859-A4F40C99D361}"/>
              </a:ext>
            </a:extLst>
          </p:cNvPr>
          <p:cNvSpPr>
            <a:spLocks noGrp="1"/>
          </p:cNvSpPr>
          <p:nvPr>
            <p:ph type="body" idx="1"/>
          </p:nvPr>
        </p:nvSpPr>
        <p:spPr/>
        <p:txBody>
          <a:bodyPr/>
          <a:lstStyle/>
          <a:p>
            <a:r>
              <a:rPr lang="da-DK" dirty="0"/>
              <a:t>Status på TRIO grupper – Cecilie </a:t>
            </a:r>
            <a:r>
              <a:rPr lang="da-DK"/>
              <a:t>følger løbende op.</a:t>
            </a:r>
            <a:endParaRPr lang="da-DK" dirty="0"/>
          </a:p>
        </p:txBody>
      </p:sp>
      <p:sp>
        <p:nvSpPr>
          <p:cNvPr id="4" name="Pladsholder til slidenummer 3">
            <a:extLst>
              <a:ext uri="{FF2B5EF4-FFF2-40B4-BE49-F238E27FC236}">
                <a16:creationId xmlns:a16="http://schemas.microsoft.com/office/drawing/2014/main" id="{A25A5664-CD9D-415E-0B56-923B595331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4EEA1B-5F7B-45BD-A717-E04E2DC356A4}"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94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B1088-FAE2-2598-15BA-A41B204D299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89979F-35CE-B049-CDBE-C516AB1B741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A5E063E-C7A3-29AC-9EC1-388E4AA8528C}"/>
              </a:ext>
            </a:extLst>
          </p:cNvPr>
          <p:cNvSpPr>
            <a:spLocks noGrp="1"/>
          </p:cNvSpPr>
          <p:nvPr>
            <p:ph type="body" idx="1"/>
          </p:nvPr>
        </p:nvSpPr>
        <p:spPr/>
        <p:txBody>
          <a:bodyPr/>
          <a:lstStyle/>
          <a:p>
            <a:r>
              <a:rPr lang="da-DK"/>
              <a:t>Frokost</a:t>
            </a:r>
            <a:endParaRPr lang="da-DK" b="1"/>
          </a:p>
        </p:txBody>
      </p:sp>
      <p:sp>
        <p:nvSpPr>
          <p:cNvPr id="4" name="Pladsholder til slidenummer 3">
            <a:extLst>
              <a:ext uri="{FF2B5EF4-FFF2-40B4-BE49-F238E27FC236}">
                <a16:creationId xmlns:a16="http://schemas.microsoft.com/office/drawing/2014/main" id="{D8D17BBE-8041-433D-8342-130B9FCDEBBF}"/>
              </a:ext>
            </a:extLst>
          </p:cNvPr>
          <p:cNvSpPr>
            <a:spLocks noGrp="1"/>
          </p:cNvSpPr>
          <p:nvPr>
            <p:ph type="sldNum" sz="quarter" idx="5"/>
          </p:nvPr>
        </p:nvSpPr>
        <p:spPr/>
        <p:txBody>
          <a:bodyPr/>
          <a:lstStyle/>
          <a:p>
            <a:fld id="{4E4EEA1B-5F7B-45BD-A717-E04E2DC356A4}" type="slidenum">
              <a:rPr lang="da-DK" smtClean="0"/>
              <a:t>10</a:t>
            </a:fld>
            <a:endParaRPr lang="da-DK"/>
          </a:p>
        </p:txBody>
      </p:sp>
    </p:spTree>
    <p:extLst>
      <p:ext uri="{BB962C8B-B14F-4D97-AF65-F5344CB8AC3E}">
        <p14:creationId xmlns:p14="http://schemas.microsoft.com/office/powerpoint/2010/main" val="83991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Forside">
    <p:bg>
      <p:bgPr>
        <a:solidFill>
          <a:schemeClr val="bg2"/>
        </a:solid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53858408-A95B-FDB6-2AED-0F9B2F1BB2EF}"/>
              </a:ext>
            </a:extLst>
          </p:cNvPr>
          <p:cNvGrpSpPr/>
          <p:nvPr userDrawn="1"/>
        </p:nvGrpSpPr>
        <p:grpSpPr>
          <a:xfrm>
            <a:off x="738790" y="1058455"/>
            <a:ext cx="8253911" cy="1019281"/>
            <a:chOff x="1968500" y="2918786"/>
            <a:chExt cx="8253911" cy="1019281"/>
          </a:xfrm>
          <a:solidFill>
            <a:schemeClr val="tx2"/>
          </a:solidFill>
        </p:grpSpPr>
        <p:sp>
          <p:nvSpPr>
            <p:cNvPr id="8" name="Kombinationstegning 7">
              <a:extLst>
                <a:ext uri="{FF2B5EF4-FFF2-40B4-BE49-F238E27FC236}">
                  <a16:creationId xmlns:a16="http://schemas.microsoft.com/office/drawing/2014/main" id="{2F9E6FEA-54A0-61AA-457D-7EA9C70D684A}"/>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solidFill>
              <a:schemeClr val="tx2"/>
            </a:solid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BE482228-B86B-E469-A60B-D8065BA26E09}"/>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solidFill>
              <a:schemeClr val="tx2"/>
            </a:solid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18E69E0B-7EF4-7286-8F70-CE039D64B712}"/>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solidFill>
              <a:schemeClr val="tx2"/>
            </a:solidFill>
            <a:ln w="9796" cap="flat">
              <a:noFill/>
              <a:prstDash val="solid"/>
              <a:miter/>
            </a:ln>
          </p:spPr>
          <p:txBody>
            <a:bodyPr rtlCol="0" anchor="ctr"/>
            <a:lstStyle/>
            <a:p>
              <a:endParaRPr lang="da-DK"/>
            </a:p>
          </p:txBody>
        </p:sp>
        <p:sp>
          <p:nvSpPr>
            <p:cNvPr id="11" name="Kombinationstegning 10">
              <a:extLst>
                <a:ext uri="{FF2B5EF4-FFF2-40B4-BE49-F238E27FC236}">
                  <a16:creationId xmlns:a16="http://schemas.microsoft.com/office/drawing/2014/main" id="{0DF0722E-3B5F-7F18-8EDB-C5B22EB26B62}"/>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solidFill>
              <a:schemeClr val="tx2"/>
            </a:solid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6F6D5C86-470F-03F4-D246-8BE213001338}"/>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solidFill>
              <a:schemeClr val="tx2"/>
            </a:solid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4F660515-9B9D-00B5-5261-606E1ABF0933}"/>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solidFill>
              <a:schemeClr val="tx2"/>
            </a:solid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B769BF45-B6EC-20B4-75F8-296B68D1D5E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solidFill>
              <a:schemeClr val="tx2"/>
            </a:solid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CE445398-A73B-435E-031C-56140A417D86}"/>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solidFill>
              <a:schemeClr val="tx2"/>
            </a:solid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BAD446B5-0B3A-C304-68BA-74484BDBCC12}"/>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solidFill>
              <a:schemeClr val="tx2"/>
            </a:solid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87FA58F3-5001-1D36-5DB7-F724DE368107}"/>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solidFill>
              <a:schemeClr val="tx2"/>
            </a:solid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4EF1F9A6-A169-1C15-0B47-628C4DDB589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solidFill>
              <a:schemeClr val="tx2"/>
            </a:solid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E5AE3EA6-1F28-4DEB-5AB6-4559B332B485}"/>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solidFill>
              <a:schemeClr val="tx2"/>
            </a:solid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CA9C6028-FD45-69EF-0C7F-43D6FD7D3BE8}"/>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solidFill>
              <a:schemeClr val="tx2"/>
            </a:solid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64FCD654-BBB7-83AD-C374-3F0A0C98688A}"/>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solidFill>
              <a:schemeClr val="tx2"/>
            </a:solidFill>
            <a:ln w="9796" cap="flat">
              <a:noFill/>
              <a:prstDash val="solid"/>
              <a:miter/>
            </a:ln>
          </p:spPr>
          <p:txBody>
            <a:bodyPr rtlCol="0" anchor="ctr"/>
            <a:lstStyle/>
            <a:p>
              <a:endParaRPr lang="da-DK"/>
            </a:p>
          </p:txBody>
        </p:sp>
      </p:grpSp>
      <p:grpSp>
        <p:nvGrpSpPr>
          <p:cNvPr id="29" name="5th">
            <a:extLst>
              <a:ext uri="{FF2B5EF4-FFF2-40B4-BE49-F238E27FC236}">
                <a16:creationId xmlns:a16="http://schemas.microsoft.com/office/drawing/2014/main" id="{DC5BD702-D7AB-2FD1-1EEF-6EA3B0C3D59B}"/>
              </a:ext>
            </a:extLst>
          </p:cNvPr>
          <p:cNvGrpSpPr/>
          <p:nvPr userDrawn="1"/>
        </p:nvGrpSpPr>
        <p:grpSpPr>
          <a:xfrm>
            <a:off x="6086421" y="3259676"/>
            <a:ext cx="8670331" cy="6590203"/>
            <a:chOff x="7253090" y="2911508"/>
            <a:chExt cx="5505505" cy="4184661"/>
          </a:xfrm>
        </p:grpSpPr>
        <p:sp>
          <p:nvSpPr>
            <p:cNvPr id="26" name="Kombinationstegning 25">
              <a:extLst>
                <a:ext uri="{FF2B5EF4-FFF2-40B4-BE49-F238E27FC236}">
                  <a16:creationId xmlns:a16="http://schemas.microsoft.com/office/drawing/2014/main" id="{73AC03EB-A0E4-90B2-7C17-06293C9D3DC6}"/>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solidFill>
              <a:schemeClr val="tx2"/>
            </a:solidFill>
            <a:ln w="9509" cap="flat">
              <a:solidFill>
                <a:srgbClr val="D70043"/>
              </a:solid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1AF24F51-0F39-7105-34F8-8E4A12BE2A35}"/>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solidFill>
              <a:schemeClr val="tx2"/>
            </a:solidFill>
            <a:ln w="9509" cap="flat">
              <a:solidFill>
                <a:srgbClr val="D70043"/>
              </a:solid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BF2D0CD9-23B9-1E65-77ED-8F3250B5DB0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solidFill>
              <a:srgbClr val="AB0035"/>
            </a:solidFill>
            <a:ln w="9509" cap="flat">
              <a:solidFill>
                <a:srgbClr val="D70043"/>
              </a:solidFill>
              <a:prstDash val="solid"/>
              <a:miter/>
            </a:ln>
          </p:spPr>
          <p:txBody>
            <a:bodyPr rtlCol="0" anchor="ctr"/>
            <a:lstStyle/>
            <a:p>
              <a:endParaRPr lang="da-DK"/>
            </a:p>
          </p:txBody>
        </p:sp>
      </p:grpSp>
    </p:spTree>
    <p:extLst>
      <p:ext uri="{BB962C8B-B14F-4D97-AF65-F5344CB8AC3E}">
        <p14:creationId xmlns:p14="http://schemas.microsoft.com/office/powerpoint/2010/main" val="152999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6 Break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8" y="1589437"/>
            <a:ext cx="8395689" cy="1920526"/>
          </a:xfrm>
          <a:prstGeom prst="rect">
            <a:avLst/>
          </a:prstGeom>
        </p:spPr>
        <p:txBody>
          <a:bodyPr wrap="square" anchor="b">
            <a:spAutoFit/>
          </a:bodyPr>
          <a:lstStyle>
            <a:lvl1pPr algn="l">
              <a:defRPr sz="6600" b="1" i="0">
                <a:solidFill>
                  <a:schemeClr val="bg1"/>
                </a:solidFill>
                <a:latin typeface="Avenir Next LT Pro Demi" panose="020B0504020202020204" pitchFamily="34" charset="77"/>
              </a:defRPr>
            </a:lvl1pPr>
          </a:lstStyle>
          <a:p>
            <a:r>
              <a:rPr lang="da-DK"/>
              <a:t>En god rubrik</a:t>
            </a:r>
            <a:br>
              <a:rPr lang="da-DK"/>
            </a:br>
            <a:r>
              <a:rPr lang="da-DK"/>
              <a:t>i flere linjer</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559" y="3602038"/>
            <a:ext cx="5641856"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En interessant underrubrik</a:t>
            </a:r>
          </a:p>
        </p:txBody>
      </p:sp>
      <p:grpSp>
        <p:nvGrpSpPr>
          <p:cNvPr id="12" name="Logo">
            <a:extLst>
              <a:ext uri="{FF2B5EF4-FFF2-40B4-BE49-F238E27FC236}">
                <a16:creationId xmlns:a16="http://schemas.microsoft.com/office/drawing/2014/main" id="{8963ABFC-815B-E0B5-6BD2-FB43D1394E63}"/>
              </a:ext>
            </a:extLst>
          </p:cNvPr>
          <p:cNvGrpSpPr/>
          <p:nvPr userDrawn="1"/>
        </p:nvGrpSpPr>
        <p:grpSpPr>
          <a:xfrm>
            <a:off x="567560" y="5964865"/>
            <a:ext cx="2768888" cy="341932"/>
            <a:chOff x="1968500" y="2918786"/>
            <a:chExt cx="8253911" cy="1019281"/>
          </a:xfrm>
          <a:solidFill>
            <a:schemeClr val="bg1"/>
          </a:solidFill>
        </p:grpSpPr>
        <p:sp>
          <p:nvSpPr>
            <p:cNvPr id="13" name="Kombinationstegning 12">
              <a:extLst>
                <a:ext uri="{FF2B5EF4-FFF2-40B4-BE49-F238E27FC236}">
                  <a16:creationId xmlns:a16="http://schemas.microsoft.com/office/drawing/2014/main" id="{E5AA5583-1502-F0FB-534C-C0FE88172B4F}"/>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16D3B0B3-B446-FD58-A1A3-A2E3B7E538E8}"/>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E5F50B8F-0D7E-1BA8-ECD1-1E24950FADB0}"/>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1D33B351-FCD9-BFC5-4259-1AAB1FE9CB0C}"/>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B42A09BD-4289-995C-F90E-97F1E71E3E26}"/>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E41F28FA-47DE-00FE-711A-6416D2462C5D}"/>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8D1C06CE-E36F-1360-4604-2336F9D604E0}"/>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3379114E-BF92-3D95-8839-34A2558733A4}"/>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F2E19A20-653A-B5E4-CF69-CA177F3EF21B}"/>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1541931F-FEE0-CBBE-42E4-EBC13B15BC3A}"/>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23" name="Kombinationstegning 22">
              <a:extLst>
                <a:ext uri="{FF2B5EF4-FFF2-40B4-BE49-F238E27FC236}">
                  <a16:creationId xmlns:a16="http://schemas.microsoft.com/office/drawing/2014/main" id="{EDF8551D-76EF-A2E9-2ACF-0AF8E6DE995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059FC515-E40C-AF43-B2AB-A3C388FE4246}"/>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5" name="Kombinationstegning 24">
              <a:extLst>
                <a:ext uri="{FF2B5EF4-FFF2-40B4-BE49-F238E27FC236}">
                  <a16:creationId xmlns:a16="http://schemas.microsoft.com/office/drawing/2014/main" id="{48557B6A-8EF6-C40C-C680-BD0CA9393F79}"/>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6" name="Kombinationstegning 25">
              <a:extLst>
                <a:ext uri="{FF2B5EF4-FFF2-40B4-BE49-F238E27FC236}">
                  <a16:creationId xmlns:a16="http://schemas.microsoft.com/office/drawing/2014/main" id="{568CC266-0E1B-0656-EB48-0CBDBE5EF9E1}"/>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grpSp>
        <p:nvGrpSpPr>
          <p:cNvPr id="4" name="5th">
            <a:extLst>
              <a:ext uri="{FF2B5EF4-FFF2-40B4-BE49-F238E27FC236}">
                <a16:creationId xmlns:a16="http://schemas.microsoft.com/office/drawing/2014/main" id="{25F84263-9DE8-D7C8-4C79-49BB2D0B6340}"/>
              </a:ext>
            </a:extLst>
          </p:cNvPr>
          <p:cNvGrpSpPr/>
          <p:nvPr userDrawn="1"/>
        </p:nvGrpSpPr>
        <p:grpSpPr>
          <a:xfrm>
            <a:off x="6086421" y="3259676"/>
            <a:ext cx="8670331" cy="6590203"/>
            <a:chOff x="7253090" y="2911508"/>
            <a:chExt cx="5505505" cy="4184661"/>
          </a:xfrm>
        </p:grpSpPr>
        <p:sp>
          <p:nvSpPr>
            <p:cNvPr id="5" name="Kombinationstegning 4">
              <a:extLst>
                <a:ext uri="{FF2B5EF4-FFF2-40B4-BE49-F238E27FC236}">
                  <a16:creationId xmlns:a16="http://schemas.microsoft.com/office/drawing/2014/main" id="{7BA64A63-F480-133B-74A2-E5D558E616DE}"/>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41B7E3D2-F85F-B488-28B4-38B8EEA205A0}"/>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7" name="Kombinationstegning 6">
              <a:extLst>
                <a:ext uri="{FF2B5EF4-FFF2-40B4-BE49-F238E27FC236}">
                  <a16:creationId xmlns:a16="http://schemas.microsoft.com/office/drawing/2014/main" id="{27F9F470-EA3D-C5C6-4729-9518C116D34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364871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 Agenda">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1186" y="551135"/>
            <a:ext cx="5716283" cy="840230"/>
          </a:xfrm>
          <a:prstGeom prst="rect">
            <a:avLst/>
          </a:prstGeom>
        </p:spPr>
        <p:txBody>
          <a:bodyPr wrap="square" anchor="t" anchorCtr="0">
            <a:spAutoFit/>
          </a:bodyPr>
          <a:lstStyle>
            <a:lvl1pPr algn="l">
              <a:defRPr sz="5400" b="1" i="0">
                <a:latin typeface="Avenir Next LT Pro Demi" panose="020B0504020202020204" pitchFamily="34" charset="77"/>
              </a:defRPr>
            </a:lvl1pPr>
          </a:lstStyle>
          <a:p>
            <a:r>
              <a:rPr lang="da-DK"/>
              <a:t>Agenda</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1186" y="1491121"/>
            <a:ext cx="5716283" cy="4815744"/>
          </a:xfrm>
          <a:prstGeom prst="rect">
            <a:avLst/>
          </a:prstGeom>
        </p:spPr>
        <p:txBody>
          <a:bodyPr/>
          <a:lstStyle>
            <a:lvl1pPr marL="342900" indent="-34290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punkt</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flipH="1">
            <a:off x="-84677"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txBody>
          <a:bodyPr anchor="ctr" anchorCtr="0"/>
          <a:lstStyle>
            <a:lvl1pPr marL="0" indent="0" algn="ctr">
              <a:buNone/>
              <a:defRPr/>
            </a:lvl1pPr>
          </a:lstStyle>
          <a:p>
            <a:endParaRPr lang="da-DK"/>
          </a:p>
          <a:p>
            <a:endParaRPr lang="da-DK"/>
          </a:p>
          <a:p>
            <a:r>
              <a:rPr lang="da-DK"/>
              <a:t>Indsæt billede her</a:t>
            </a:r>
          </a:p>
        </p:txBody>
      </p:sp>
    </p:spTree>
    <p:extLst>
      <p:ext uri="{BB962C8B-B14F-4D97-AF65-F5344CB8AC3E}">
        <p14:creationId xmlns:p14="http://schemas.microsoft.com/office/powerpoint/2010/main" val="50662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01 Agend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1186" y="551135"/>
            <a:ext cx="5716283" cy="840230"/>
          </a:xfrm>
          <a:prstGeom prst="rect">
            <a:avLst/>
          </a:prstGeom>
        </p:spPr>
        <p:txBody>
          <a:bodyPr wrap="square" anchor="t" anchorCtr="0">
            <a:spAutoFit/>
          </a:bodyPr>
          <a:lstStyle>
            <a:lvl1pPr algn="l">
              <a:defRPr sz="5400" b="1" i="0">
                <a:solidFill>
                  <a:schemeClr val="bg1"/>
                </a:solidFill>
                <a:latin typeface="Avenir Next LT Pro Demi" panose="020B0504020202020204" pitchFamily="34" charset="77"/>
              </a:defRPr>
            </a:lvl1pPr>
          </a:lstStyle>
          <a:p>
            <a:r>
              <a:rPr lang="da-DK"/>
              <a:t>Agenda</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1186" y="1491121"/>
            <a:ext cx="5716283" cy="4815744"/>
          </a:xfrm>
          <a:prstGeom prst="rect">
            <a:avLst/>
          </a:prstGeom>
        </p:spPr>
        <p:txBody>
          <a:bodyPr/>
          <a:lstStyle>
            <a:lvl1pPr marL="342900" indent="-342900" algn="l">
              <a:buFont typeface="Arial" panose="020B0604020202020204" pitchFamily="34" charset="0"/>
              <a:buChar char="•"/>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punkt</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flipH="1">
            <a:off x="-84677"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bg1"/>
            </a:fgClr>
            <a:bgClr>
              <a:schemeClr val="accent1"/>
            </a:bgClr>
          </a:pattFill>
        </p:spPr>
        <p:txBody>
          <a:bodyPr anchor="ctr" anchorCtr="0"/>
          <a:lstStyle>
            <a:lvl1pPr marL="0" indent="0" algn="ctr">
              <a:buNone/>
              <a:defRPr>
                <a:solidFill>
                  <a:schemeClr val="bg1"/>
                </a:solidFill>
              </a:defRPr>
            </a:lvl1pPr>
          </a:lstStyle>
          <a:p>
            <a:endParaRPr lang="da-DK"/>
          </a:p>
          <a:p>
            <a:endParaRPr lang="da-DK"/>
          </a:p>
          <a:p>
            <a:r>
              <a:rPr lang="da-DK"/>
              <a:t>Indsæt billede her</a:t>
            </a:r>
          </a:p>
        </p:txBody>
      </p:sp>
    </p:spTree>
    <p:extLst>
      <p:ext uri="{BB962C8B-B14F-4D97-AF65-F5344CB8AC3E}">
        <p14:creationId xmlns:p14="http://schemas.microsoft.com/office/powerpoint/2010/main" val="39292382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01 Agenda">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4348716" y="551135"/>
            <a:ext cx="7038753" cy="840230"/>
          </a:xfrm>
          <a:prstGeom prst="rect">
            <a:avLst/>
          </a:prstGeom>
        </p:spPr>
        <p:txBody>
          <a:bodyPr wrap="square" anchor="t" anchorCtr="0">
            <a:spAutoFit/>
          </a:bodyPr>
          <a:lstStyle>
            <a:lvl1pPr algn="l">
              <a:defRPr sz="5400" b="1" i="0">
                <a:latin typeface="Avenir Next LT Pro Demi" panose="020B0504020202020204" pitchFamily="34" charset="77"/>
              </a:defRPr>
            </a:lvl1pPr>
          </a:lstStyle>
          <a:p>
            <a:r>
              <a:rPr lang="da-DK"/>
              <a:t>Agenda</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4348716" y="1491121"/>
            <a:ext cx="7038753" cy="4815744"/>
          </a:xfrm>
          <a:prstGeom prst="rect">
            <a:avLst/>
          </a:prstGeom>
        </p:spPr>
        <p:txBody>
          <a:bodyPr/>
          <a:lstStyle>
            <a:lvl1pPr marL="342900" indent="-342900" algn="l">
              <a:buFont typeface="Arial" panose="020B0604020202020204" pitchFamily="34" charset="0"/>
              <a:buChar char="•"/>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punkt</a:t>
            </a:r>
          </a:p>
        </p:txBody>
      </p:sp>
      <p:cxnSp>
        <p:nvCxnSpPr>
          <p:cNvPr id="9" name="Lige forbindelse 8">
            <a:extLst>
              <a:ext uri="{FF2B5EF4-FFF2-40B4-BE49-F238E27FC236}">
                <a16:creationId xmlns:a16="http://schemas.microsoft.com/office/drawing/2014/main" id="{9CF5830C-E549-3BC7-B80B-76FB99904E88}"/>
              </a:ext>
            </a:extLst>
          </p:cNvPr>
          <p:cNvCxnSpPr>
            <a:cxnSpLocks/>
          </p:cNvCxnSpPr>
          <p:nvPr userDrawn="1"/>
        </p:nvCxnSpPr>
        <p:spPr>
          <a:xfrm>
            <a:off x="4088471" y="551135"/>
            <a:ext cx="0" cy="73337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10" name="5th">
            <a:extLst>
              <a:ext uri="{FF2B5EF4-FFF2-40B4-BE49-F238E27FC236}">
                <a16:creationId xmlns:a16="http://schemas.microsoft.com/office/drawing/2014/main" id="{74F677B5-D890-EC3B-278D-22C0C4639D15}"/>
              </a:ext>
            </a:extLst>
          </p:cNvPr>
          <p:cNvGrpSpPr/>
          <p:nvPr userDrawn="1"/>
        </p:nvGrpSpPr>
        <p:grpSpPr>
          <a:xfrm flipH="1">
            <a:off x="-4505660" y="4174076"/>
            <a:ext cx="8670331" cy="6590203"/>
            <a:chOff x="7253090" y="2911508"/>
            <a:chExt cx="5505505" cy="4184661"/>
          </a:xfrm>
        </p:grpSpPr>
        <p:sp>
          <p:nvSpPr>
            <p:cNvPr id="11" name="Kombinationstegning 10">
              <a:extLst>
                <a:ext uri="{FF2B5EF4-FFF2-40B4-BE49-F238E27FC236}">
                  <a16:creationId xmlns:a16="http://schemas.microsoft.com/office/drawing/2014/main" id="{5612FFF8-82BF-A18E-A09D-AA1A8590D830}"/>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69AF3FC1-A414-AF8C-3210-0310ABF11B8E}"/>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D6CDDE7D-3D70-C86C-9B9D-FFBE5C3108D9}"/>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1563425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01 Agenda">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4348716" y="551135"/>
            <a:ext cx="7038753" cy="840230"/>
          </a:xfrm>
          <a:prstGeom prst="rect">
            <a:avLst/>
          </a:prstGeom>
        </p:spPr>
        <p:txBody>
          <a:bodyPr wrap="square" anchor="t" anchorCtr="0">
            <a:spAutoFit/>
          </a:bodyPr>
          <a:lstStyle>
            <a:lvl1pPr algn="l">
              <a:defRPr sz="5400" b="1" i="0">
                <a:solidFill>
                  <a:schemeClr val="bg1"/>
                </a:solidFill>
                <a:latin typeface="Avenir Next LT Pro Demi" panose="020B0504020202020204" pitchFamily="34" charset="77"/>
              </a:defRPr>
            </a:lvl1pPr>
          </a:lstStyle>
          <a:p>
            <a:r>
              <a:rPr lang="da-DK"/>
              <a:t>Agenda</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4348716" y="1491121"/>
            <a:ext cx="7038753" cy="4815744"/>
          </a:xfrm>
          <a:prstGeom prst="rect">
            <a:avLst/>
          </a:prstGeom>
        </p:spPr>
        <p:txBody>
          <a:bodyPr/>
          <a:lstStyle>
            <a:lvl1pPr marL="342900" indent="-342900" algn="l">
              <a:buFont typeface="Arial" panose="020B0604020202020204" pitchFamily="34" charset="0"/>
              <a:buChar char="•"/>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punkt</a:t>
            </a:r>
          </a:p>
        </p:txBody>
      </p:sp>
      <p:cxnSp>
        <p:nvCxnSpPr>
          <p:cNvPr id="5" name="Lige forbindelse 4">
            <a:extLst>
              <a:ext uri="{FF2B5EF4-FFF2-40B4-BE49-F238E27FC236}">
                <a16:creationId xmlns:a16="http://schemas.microsoft.com/office/drawing/2014/main" id="{EC5C6997-54A5-5916-B7D5-CD6145EA149A}"/>
              </a:ext>
            </a:extLst>
          </p:cNvPr>
          <p:cNvCxnSpPr>
            <a:cxnSpLocks/>
          </p:cNvCxnSpPr>
          <p:nvPr userDrawn="1"/>
        </p:nvCxnSpPr>
        <p:spPr>
          <a:xfrm>
            <a:off x="4088471" y="551135"/>
            <a:ext cx="0" cy="733379"/>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9" name="5th">
            <a:extLst>
              <a:ext uri="{FF2B5EF4-FFF2-40B4-BE49-F238E27FC236}">
                <a16:creationId xmlns:a16="http://schemas.microsoft.com/office/drawing/2014/main" id="{160C4275-3BA2-C112-D8CD-06C1D2F61809}"/>
              </a:ext>
            </a:extLst>
          </p:cNvPr>
          <p:cNvGrpSpPr/>
          <p:nvPr userDrawn="1"/>
        </p:nvGrpSpPr>
        <p:grpSpPr>
          <a:xfrm flipH="1">
            <a:off x="-4505660" y="4174076"/>
            <a:ext cx="8670331" cy="6590203"/>
            <a:chOff x="7253090" y="2911508"/>
            <a:chExt cx="5505505" cy="4184661"/>
          </a:xfrm>
        </p:grpSpPr>
        <p:sp>
          <p:nvSpPr>
            <p:cNvPr id="10" name="Kombinationstegning 9">
              <a:extLst>
                <a:ext uri="{FF2B5EF4-FFF2-40B4-BE49-F238E27FC236}">
                  <a16:creationId xmlns:a16="http://schemas.microsoft.com/office/drawing/2014/main" id="{37B73A38-4FA8-C1AC-A08A-7A64CE04AF3E}"/>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11" name="Kombinationstegning 10">
              <a:extLst>
                <a:ext uri="{FF2B5EF4-FFF2-40B4-BE49-F238E27FC236}">
                  <a16:creationId xmlns:a16="http://schemas.microsoft.com/office/drawing/2014/main" id="{BF494426-356F-F72E-B61B-672EA62FEFB4}"/>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A7A9DA06-5E35-E746-4F0A-D0085331A0FA}"/>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301084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1 Contentsli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5716283"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Slidetitel</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692786" y="1300480"/>
            <a:ext cx="5716283" cy="5006385"/>
          </a:xfrm>
          <a:prstGeom prst="rect">
            <a:avLst/>
          </a:prstGeom>
        </p:spPr>
        <p:txBody>
          <a:bodyPr/>
          <a:lstStyle>
            <a:lvl1pPr marL="0" indent="0" algn="l">
              <a:buFont typeface="Arial" panose="020B0604020202020204"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brødtekst</a:t>
            </a:r>
          </a:p>
        </p:txBody>
      </p:sp>
      <p:sp>
        <p:nvSpPr>
          <p:cNvPr id="4" name="Pladsholder til billede 10">
            <a:extLst>
              <a:ext uri="{FF2B5EF4-FFF2-40B4-BE49-F238E27FC236}">
                <a16:creationId xmlns:a16="http://schemas.microsoft.com/office/drawing/2014/main" id="{64C28350-20A5-5BD8-989F-60B24E0BB4F0}"/>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txBody>
          <a:bodyPr anchor="ctr" anchorCtr="0"/>
          <a:lstStyle>
            <a:lvl1pPr marL="0" indent="0" algn="ctr">
              <a:buNone/>
              <a:defRPr/>
            </a:lvl1pPr>
          </a:lstStyle>
          <a:p>
            <a:endParaRPr lang="da-DK"/>
          </a:p>
          <a:p>
            <a:endParaRPr lang="da-DK"/>
          </a:p>
          <a:p>
            <a:r>
              <a:rPr lang="da-DK"/>
              <a:t>Indsæt billede her</a:t>
            </a:r>
          </a:p>
        </p:txBody>
      </p:sp>
    </p:spTree>
    <p:extLst>
      <p:ext uri="{BB962C8B-B14F-4D97-AF65-F5344CB8AC3E}">
        <p14:creationId xmlns:p14="http://schemas.microsoft.com/office/powerpoint/2010/main" val="1394205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5 Contentsli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10806428"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Slidetitel</a:t>
            </a:r>
          </a:p>
        </p:txBody>
      </p:sp>
      <p:sp>
        <p:nvSpPr>
          <p:cNvPr id="7" name="Pladsholder til indhold 6">
            <a:extLst>
              <a:ext uri="{FF2B5EF4-FFF2-40B4-BE49-F238E27FC236}">
                <a16:creationId xmlns:a16="http://schemas.microsoft.com/office/drawing/2014/main" id="{6BE239F4-7053-74E5-A04A-6293BDDD588B}"/>
              </a:ext>
            </a:extLst>
          </p:cNvPr>
          <p:cNvSpPr>
            <a:spLocks noGrp="1"/>
          </p:cNvSpPr>
          <p:nvPr>
            <p:ph sz="quarter" idx="10" hasCustomPrompt="1"/>
          </p:nvPr>
        </p:nvSpPr>
        <p:spPr>
          <a:xfrm>
            <a:off x="6468096" y="1300480"/>
            <a:ext cx="5031118" cy="5006384"/>
          </a:xfrm>
          <a:prstGeom prst="rect">
            <a:avLst/>
          </a:prstGeom>
        </p:spPr>
        <p:txBody>
          <a:bodyPr/>
          <a:lstStyle>
            <a:lvl1pPr marL="0" indent="0">
              <a:buNone/>
              <a:defRPr sz="2400"/>
            </a:lvl1pPr>
          </a:lstStyle>
          <a:p>
            <a:pPr lvl="0"/>
            <a:r>
              <a:rPr lang="da-DK"/>
              <a:t>Indsæt indhold</a:t>
            </a:r>
          </a:p>
          <a:p>
            <a:pPr lvl="0"/>
            <a:endParaRPr lang="da-DK"/>
          </a:p>
        </p:txBody>
      </p:sp>
      <p:sp>
        <p:nvSpPr>
          <p:cNvPr id="8" name="Pladsholder til indhold 6">
            <a:extLst>
              <a:ext uri="{FF2B5EF4-FFF2-40B4-BE49-F238E27FC236}">
                <a16:creationId xmlns:a16="http://schemas.microsoft.com/office/drawing/2014/main" id="{50E2878E-441C-A1BC-C4F4-DD9D9113B7DA}"/>
              </a:ext>
            </a:extLst>
          </p:cNvPr>
          <p:cNvSpPr>
            <a:spLocks noGrp="1"/>
          </p:cNvSpPr>
          <p:nvPr>
            <p:ph sz="quarter" idx="11" hasCustomPrompt="1"/>
          </p:nvPr>
        </p:nvSpPr>
        <p:spPr>
          <a:xfrm>
            <a:off x="696688" y="1300480"/>
            <a:ext cx="5031118" cy="5006384"/>
          </a:xfrm>
          <a:prstGeom prst="rect">
            <a:avLst/>
          </a:prstGeom>
        </p:spPr>
        <p:txBody>
          <a:bodyPr/>
          <a:lstStyle>
            <a:lvl1pPr marL="0" indent="0">
              <a:buNone/>
              <a:defRPr sz="2400"/>
            </a:lvl1pPr>
          </a:lstStyle>
          <a:p>
            <a:pPr lvl="0"/>
            <a:r>
              <a:rPr lang="da-DK"/>
              <a:t>Indsæt indhold</a:t>
            </a:r>
          </a:p>
          <a:p>
            <a:pPr lvl="0"/>
            <a:endParaRPr lang="da-DK"/>
          </a:p>
        </p:txBody>
      </p:sp>
    </p:spTree>
    <p:extLst>
      <p:ext uri="{BB962C8B-B14F-4D97-AF65-F5344CB8AC3E}">
        <p14:creationId xmlns:p14="http://schemas.microsoft.com/office/powerpoint/2010/main" val="15837219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1 Contentsli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5716283"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Slidetitel</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692786" y="1300480"/>
            <a:ext cx="5716283" cy="5006385"/>
          </a:xfrm>
          <a:prstGeom prst="rect">
            <a:avLst/>
          </a:prstGeom>
        </p:spPr>
        <p:txBody>
          <a:bodyPr/>
          <a:lstStyle>
            <a:lvl1pPr marL="0" indent="0" algn="l">
              <a:buFont typeface="Arial" panose="020B0604020202020204" pitchFamily="34" charset="0"/>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brødtekst</a:t>
            </a:r>
          </a:p>
        </p:txBody>
      </p:sp>
      <p:sp>
        <p:nvSpPr>
          <p:cNvPr id="4" name="Pladsholder til billede 10">
            <a:extLst>
              <a:ext uri="{FF2B5EF4-FFF2-40B4-BE49-F238E27FC236}">
                <a16:creationId xmlns:a16="http://schemas.microsoft.com/office/drawing/2014/main" id="{64C28350-20A5-5BD8-989F-60B24E0BB4F0}"/>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txBody>
          <a:bodyPr anchor="ctr" anchorCtr="0"/>
          <a:lstStyle>
            <a:lvl1pPr marL="0" indent="0" algn="ctr">
              <a:buNone/>
              <a:defRPr/>
            </a:lvl1pPr>
          </a:lstStyle>
          <a:p>
            <a:endParaRPr lang="da-DK"/>
          </a:p>
          <a:p>
            <a:endParaRPr lang="da-DK"/>
          </a:p>
          <a:p>
            <a:r>
              <a:rPr lang="da-DK"/>
              <a:t>Indsæt billede her</a:t>
            </a:r>
          </a:p>
        </p:txBody>
      </p:sp>
    </p:spTree>
    <p:extLst>
      <p:ext uri="{BB962C8B-B14F-4D97-AF65-F5344CB8AC3E}">
        <p14:creationId xmlns:p14="http://schemas.microsoft.com/office/powerpoint/2010/main" val="990703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2 Contentslid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5716283" cy="590931"/>
          </a:xfrm>
          <a:prstGeom prst="rect">
            <a:avLst/>
          </a:prstGeom>
        </p:spPr>
        <p:txBody>
          <a:bodyPr wrap="square" anchor="t" anchorCtr="0">
            <a:spAutoFit/>
          </a:bodyPr>
          <a:lstStyle>
            <a:lvl1pPr algn="l">
              <a:defRPr sz="3600" b="1" i="0">
                <a:solidFill>
                  <a:schemeClr val="bg1"/>
                </a:solidFill>
                <a:latin typeface="Avenir Next LT Pro Demi" panose="020B0504020202020204" pitchFamily="34" charset="77"/>
              </a:defRPr>
            </a:lvl1pPr>
          </a:lstStyle>
          <a:p>
            <a:r>
              <a:rPr lang="da-DK"/>
              <a:t>Slidetitel</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692786" y="1300480"/>
            <a:ext cx="5716283" cy="5006385"/>
          </a:xfrm>
          <a:prstGeom prst="rect">
            <a:avLst/>
          </a:prstGeom>
        </p:spPr>
        <p:txBody>
          <a:bodyPr/>
          <a:lstStyle>
            <a:lvl1pPr marL="0" indent="0" algn="l">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Indsæt brødtekst</a:t>
            </a:r>
          </a:p>
        </p:txBody>
      </p:sp>
      <p:sp>
        <p:nvSpPr>
          <p:cNvPr id="5" name="Pladsholder til billede 10">
            <a:extLst>
              <a:ext uri="{FF2B5EF4-FFF2-40B4-BE49-F238E27FC236}">
                <a16:creationId xmlns:a16="http://schemas.microsoft.com/office/drawing/2014/main" id="{14F3F015-9388-28F8-329E-8D1398B0B4D0}"/>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bg1"/>
            </a:fgClr>
            <a:bgClr>
              <a:schemeClr val="accent1"/>
            </a:bgClr>
          </a:pattFill>
        </p:spPr>
        <p:txBody>
          <a:bodyPr anchor="ctr" anchorCtr="0"/>
          <a:lstStyle>
            <a:lvl1pPr marL="0" indent="0" algn="ctr">
              <a:buNone/>
              <a:defRPr>
                <a:solidFill>
                  <a:schemeClr val="bg1"/>
                </a:solidFill>
              </a:defRPr>
            </a:lvl1pPr>
          </a:lstStyle>
          <a:p>
            <a:endParaRPr lang="da-DK"/>
          </a:p>
          <a:p>
            <a:endParaRPr lang="da-DK"/>
          </a:p>
          <a:p>
            <a:r>
              <a:rPr lang="da-DK"/>
              <a:t>Indsæt billede her</a:t>
            </a:r>
          </a:p>
        </p:txBody>
      </p:sp>
    </p:spTree>
    <p:extLst>
      <p:ext uri="{BB962C8B-B14F-4D97-AF65-F5344CB8AC3E}">
        <p14:creationId xmlns:p14="http://schemas.microsoft.com/office/powerpoint/2010/main" val="13360843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3 Contentsli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5" y="551135"/>
            <a:ext cx="8333999"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Slidetitel</a:t>
            </a:r>
          </a:p>
        </p:txBody>
      </p:sp>
      <p:sp>
        <p:nvSpPr>
          <p:cNvPr id="6" name="Pladsholder til indhold 5">
            <a:extLst>
              <a:ext uri="{FF2B5EF4-FFF2-40B4-BE49-F238E27FC236}">
                <a16:creationId xmlns:a16="http://schemas.microsoft.com/office/drawing/2014/main" id="{BDBC8495-06E8-BB61-712A-C74210F97001}"/>
              </a:ext>
            </a:extLst>
          </p:cNvPr>
          <p:cNvSpPr>
            <a:spLocks noGrp="1"/>
          </p:cNvSpPr>
          <p:nvPr>
            <p:ph sz="quarter" idx="10" hasCustomPrompt="1"/>
          </p:nvPr>
        </p:nvSpPr>
        <p:spPr>
          <a:xfrm>
            <a:off x="692150" y="1300163"/>
            <a:ext cx="10802938" cy="5006975"/>
          </a:xfrm>
          <a:prstGeom prst="rect">
            <a:avLst/>
          </a:prstGeom>
        </p:spPr>
        <p:txBody>
          <a:bodyPr/>
          <a:lstStyle>
            <a:lvl1pPr marL="0" indent="0">
              <a:buNone/>
              <a:defRPr sz="2400"/>
            </a:lvl1pPr>
          </a:lstStyle>
          <a:p>
            <a:pPr lvl="0"/>
            <a:r>
              <a:rPr lang="da-DK"/>
              <a:t>Indsæt indhold</a:t>
            </a:r>
          </a:p>
        </p:txBody>
      </p:sp>
    </p:spTree>
    <p:extLst>
      <p:ext uri="{BB962C8B-B14F-4D97-AF65-F5344CB8AC3E}">
        <p14:creationId xmlns:p14="http://schemas.microsoft.com/office/powerpoint/2010/main" val="3901354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Forside">
    <p:bg>
      <p:bgPr>
        <a:solidFill>
          <a:schemeClr val="accent1"/>
        </a:solid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53858408-A95B-FDB6-2AED-0F9B2F1BB2EF}"/>
              </a:ext>
            </a:extLst>
          </p:cNvPr>
          <p:cNvGrpSpPr/>
          <p:nvPr userDrawn="1"/>
        </p:nvGrpSpPr>
        <p:grpSpPr>
          <a:xfrm>
            <a:off x="738790" y="1058455"/>
            <a:ext cx="8253911" cy="1019281"/>
            <a:chOff x="1968500" y="2918786"/>
            <a:chExt cx="8253911" cy="1019281"/>
          </a:xfrm>
          <a:solidFill>
            <a:schemeClr val="bg1"/>
          </a:solidFill>
        </p:grpSpPr>
        <p:sp>
          <p:nvSpPr>
            <p:cNvPr id="8" name="Kombinationstegning 7">
              <a:extLst>
                <a:ext uri="{FF2B5EF4-FFF2-40B4-BE49-F238E27FC236}">
                  <a16:creationId xmlns:a16="http://schemas.microsoft.com/office/drawing/2014/main" id="{2F9E6FEA-54A0-61AA-457D-7EA9C70D684A}"/>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BE482228-B86B-E469-A60B-D8065BA26E09}"/>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18E69E0B-7EF4-7286-8F70-CE039D64B712}"/>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1" name="Kombinationstegning 10">
              <a:extLst>
                <a:ext uri="{FF2B5EF4-FFF2-40B4-BE49-F238E27FC236}">
                  <a16:creationId xmlns:a16="http://schemas.microsoft.com/office/drawing/2014/main" id="{0DF0722E-3B5F-7F18-8EDB-C5B22EB26B62}"/>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6F6D5C86-470F-03F4-D246-8BE213001338}"/>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4F660515-9B9D-00B5-5261-606E1ABF0933}"/>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B769BF45-B6EC-20B4-75F8-296B68D1D5E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CE445398-A73B-435E-031C-56140A417D86}"/>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BAD446B5-0B3A-C304-68BA-74484BDBCC12}"/>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87FA58F3-5001-1D36-5DB7-F724DE368107}"/>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4EF1F9A6-A169-1C15-0B47-628C4DDB589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E5AE3EA6-1F28-4DEB-5AB6-4559B332B485}"/>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CA9C6028-FD45-69EF-0C7F-43D6FD7D3BE8}"/>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64FCD654-BBB7-83AD-C374-3F0A0C98688A}"/>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grpSp>
        <p:nvGrpSpPr>
          <p:cNvPr id="29" name="5th">
            <a:extLst>
              <a:ext uri="{FF2B5EF4-FFF2-40B4-BE49-F238E27FC236}">
                <a16:creationId xmlns:a16="http://schemas.microsoft.com/office/drawing/2014/main" id="{DC5BD702-D7AB-2FD1-1EEF-6EA3B0C3D59B}"/>
              </a:ext>
            </a:extLst>
          </p:cNvPr>
          <p:cNvGrpSpPr/>
          <p:nvPr userDrawn="1"/>
        </p:nvGrpSpPr>
        <p:grpSpPr>
          <a:xfrm>
            <a:off x="6086421" y="3259676"/>
            <a:ext cx="8670331" cy="6590203"/>
            <a:chOff x="7253090" y="2911508"/>
            <a:chExt cx="5505505" cy="4184661"/>
          </a:xfrm>
        </p:grpSpPr>
        <p:sp>
          <p:nvSpPr>
            <p:cNvPr id="26" name="Kombinationstegning 25">
              <a:extLst>
                <a:ext uri="{FF2B5EF4-FFF2-40B4-BE49-F238E27FC236}">
                  <a16:creationId xmlns:a16="http://schemas.microsoft.com/office/drawing/2014/main" id="{73AC03EB-A0E4-90B2-7C17-06293C9D3DC6}"/>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solidFill>
              <a:schemeClr val="tx2"/>
            </a:solidFill>
            <a:ln w="9509" cap="flat">
              <a:solidFill>
                <a:srgbClr val="D70043"/>
              </a:solid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1AF24F51-0F39-7105-34F8-8E4A12BE2A35}"/>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solidFill>
              <a:schemeClr val="tx2"/>
            </a:solidFill>
            <a:ln w="9509" cap="flat">
              <a:solidFill>
                <a:srgbClr val="D70043"/>
              </a:solid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BF2D0CD9-23B9-1E65-77ED-8F3250B5DB0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solidFill>
              <a:srgbClr val="AB0035"/>
            </a:solidFill>
            <a:ln w="9509" cap="flat">
              <a:solidFill>
                <a:srgbClr val="D70043"/>
              </a:solidFill>
              <a:prstDash val="solid"/>
              <a:miter/>
            </a:ln>
          </p:spPr>
          <p:txBody>
            <a:bodyPr rtlCol="0" anchor="ctr"/>
            <a:lstStyle/>
            <a:p>
              <a:endParaRPr lang="da-DK"/>
            </a:p>
          </p:txBody>
        </p:sp>
      </p:grpSp>
    </p:spTree>
    <p:extLst>
      <p:ext uri="{BB962C8B-B14F-4D97-AF65-F5344CB8AC3E}">
        <p14:creationId xmlns:p14="http://schemas.microsoft.com/office/powerpoint/2010/main" val="2410904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4 Contentslid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8333999" cy="590931"/>
          </a:xfrm>
          <a:prstGeom prst="rect">
            <a:avLst/>
          </a:prstGeom>
        </p:spPr>
        <p:txBody>
          <a:bodyPr wrap="square" anchor="t" anchorCtr="0">
            <a:spAutoFit/>
          </a:bodyPr>
          <a:lstStyle>
            <a:lvl1pPr algn="l">
              <a:defRPr sz="3600" b="1" i="0">
                <a:solidFill>
                  <a:schemeClr val="bg1"/>
                </a:solidFill>
                <a:latin typeface="Avenir Next LT Pro Demi" panose="020B0504020202020204" pitchFamily="34" charset="77"/>
              </a:defRPr>
            </a:lvl1pPr>
          </a:lstStyle>
          <a:p>
            <a:r>
              <a:rPr lang="da-DK"/>
              <a:t>Slidetitel</a:t>
            </a:r>
          </a:p>
        </p:txBody>
      </p:sp>
      <p:sp>
        <p:nvSpPr>
          <p:cNvPr id="5" name="Pladsholder til indhold 5">
            <a:extLst>
              <a:ext uri="{FF2B5EF4-FFF2-40B4-BE49-F238E27FC236}">
                <a16:creationId xmlns:a16="http://schemas.microsoft.com/office/drawing/2014/main" id="{3CB90E3C-92E8-C0B2-8F8E-1BC0B54D4808}"/>
              </a:ext>
            </a:extLst>
          </p:cNvPr>
          <p:cNvSpPr>
            <a:spLocks noGrp="1"/>
          </p:cNvSpPr>
          <p:nvPr>
            <p:ph sz="quarter" idx="10" hasCustomPrompt="1"/>
          </p:nvPr>
        </p:nvSpPr>
        <p:spPr>
          <a:xfrm>
            <a:off x="692150" y="1300163"/>
            <a:ext cx="10802938" cy="5006975"/>
          </a:xfrm>
          <a:prstGeom prst="rect">
            <a:avLst/>
          </a:prstGeom>
        </p:spPr>
        <p:txBody>
          <a:bodyPr/>
          <a:lstStyle>
            <a:lvl1pPr marL="0" indent="0">
              <a:buNone/>
              <a:defRPr sz="2400">
                <a:solidFill>
                  <a:schemeClr val="bg1"/>
                </a:solidFill>
              </a:defRPr>
            </a:lvl1pPr>
          </a:lstStyle>
          <a:p>
            <a:pPr lvl="0"/>
            <a:r>
              <a:rPr lang="da-DK"/>
              <a:t>Indsæt indhold</a:t>
            </a:r>
          </a:p>
        </p:txBody>
      </p:sp>
    </p:spTree>
    <p:extLst>
      <p:ext uri="{BB962C8B-B14F-4D97-AF65-F5344CB8AC3E}">
        <p14:creationId xmlns:p14="http://schemas.microsoft.com/office/powerpoint/2010/main" val="1002572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5 Contentslid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10806428"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Slidetitel</a:t>
            </a:r>
          </a:p>
        </p:txBody>
      </p:sp>
      <p:sp>
        <p:nvSpPr>
          <p:cNvPr id="7" name="Pladsholder til indhold 6">
            <a:extLst>
              <a:ext uri="{FF2B5EF4-FFF2-40B4-BE49-F238E27FC236}">
                <a16:creationId xmlns:a16="http://schemas.microsoft.com/office/drawing/2014/main" id="{6BE239F4-7053-74E5-A04A-6293BDDD588B}"/>
              </a:ext>
            </a:extLst>
          </p:cNvPr>
          <p:cNvSpPr>
            <a:spLocks noGrp="1"/>
          </p:cNvSpPr>
          <p:nvPr>
            <p:ph sz="quarter" idx="10" hasCustomPrompt="1"/>
          </p:nvPr>
        </p:nvSpPr>
        <p:spPr>
          <a:xfrm>
            <a:off x="6468096" y="1300480"/>
            <a:ext cx="5031118" cy="5006384"/>
          </a:xfrm>
          <a:prstGeom prst="rect">
            <a:avLst/>
          </a:prstGeom>
        </p:spPr>
        <p:txBody>
          <a:bodyPr/>
          <a:lstStyle>
            <a:lvl1pPr marL="0" indent="0">
              <a:buNone/>
              <a:defRPr sz="2400"/>
            </a:lvl1pPr>
          </a:lstStyle>
          <a:p>
            <a:pPr lvl="0"/>
            <a:r>
              <a:rPr lang="da-DK"/>
              <a:t>Indsæt indhold</a:t>
            </a:r>
          </a:p>
          <a:p>
            <a:pPr lvl="0"/>
            <a:endParaRPr lang="da-DK"/>
          </a:p>
        </p:txBody>
      </p:sp>
      <p:sp>
        <p:nvSpPr>
          <p:cNvPr id="8" name="Pladsholder til indhold 6">
            <a:extLst>
              <a:ext uri="{FF2B5EF4-FFF2-40B4-BE49-F238E27FC236}">
                <a16:creationId xmlns:a16="http://schemas.microsoft.com/office/drawing/2014/main" id="{50E2878E-441C-A1BC-C4F4-DD9D9113B7DA}"/>
              </a:ext>
            </a:extLst>
          </p:cNvPr>
          <p:cNvSpPr>
            <a:spLocks noGrp="1"/>
          </p:cNvSpPr>
          <p:nvPr>
            <p:ph sz="quarter" idx="11" hasCustomPrompt="1"/>
          </p:nvPr>
        </p:nvSpPr>
        <p:spPr>
          <a:xfrm>
            <a:off x="696688" y="1300480"/>
            <a:ext cx="5031118" cy="5006384"/>
          </a:xfrm>
          <a:prstGeom prst="rect">
            <a:avLst/>
          </a:prstGeom>
        </p:spPr>
        <p:txBody>
          <a:bodyPr/>
          <a:lstStyle>
            <a:lvl1pPr marL="0" indent="0">
              <a:buNone/>
              <a:defRPr sz="2400"/>
            </a:lvl1pPr>
          </a:lstStyle>
          <a:p>
            <a:pPr lvl="0"/>
            <a:r>
              <a:rPr lang="da-DK"/>
              <a:t>Indsæt indhold</a:t>
            </a:r>
          </a:p>
          <a:p>
            <a:pPr lvl="0"/>
            <a:endParaRPr lang="da-DK"/>
          </a:p>
        </p:txBody>
      </p:sp>
    </p:spTree>
    <p:extLst>
      <p:ext uri="{BB962C8B-B14F-4D97-AF65-F5344CB8AC3E}">
        <p14:creationId xmlns:p14="http://schemas.microsoft.com/office/powerpoint/2010/main" val="23303355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6 Contentslid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10806428" cy="590931"/>
          </a:xfrm>
          <a:prstGeom prst="rect">
            <a:avLst/>
          </a:prstGeom>
        </p:spPr>
        <p:txBody>
          <a:bodyPr wrap="square" anchor="t" anchorCtr="0">
            <a:spAutoFit/>
          </a:bodyPr>
          <a:lstStyle>
            <a:lvl1pPr algn="l">
              <a:defRPr sz="3600" b="1" i="0">
                <a:solidFill>
                  <a:schemeClr val="bg1"/>
                </a:solidFill>
                <a:latin typeface="Avenir Next LT Pro Demi" panose="020B0504020202020204" pitchFamily="34" charset="77"/>
              </a:defRPr>
            </a:lvl1pPr>
          </a:lstStyle>
          <a:p>
            <a:r>
              <a:rPr lang="da-DK"/>
              <a:t>Slidetitel</a:t>
            </a:r>
          </a:p>
        </p:txBody>
      </p:sp>
      <p:sp>
        <p:nvSpPr>
          <p:cNvPr id="7" name="Pladsholder til indhold 6">
            <a:extLst>
              <a:ext uri="{FF2B5EF4-FFF2-40B4-BE49-F238E27FC236}">
                <a16:creationId xmlns:a16="http://schemas.microsoft.com/office/drawing/2014/main" id="{6BE239F4-7053-74E5-A04A-6293BDDD588B}"/>
              </a:ext>
            </a:extLst>
          </p:cNvPr>
          <p:cNvSpPr>
            <a:spLocks noGrp="1"/>
          </p:cNvSpPr>
          <p:nvPr>
            <p:ph sz="quarter" idx="10" hasCustomPrompt="1"/>
          </p:nvPr>
        </p:nvSpPr>
        <p:spPr>
          <a:xfrm>
            <a:off x="6468096" y="1300480"/>
            <a:ext cx="5031118" cy="5006384"/>
          </a:xfrm>
          <a:prstGeom prst="rect">
            <a:avLst/>
          </a:prstGeom>
        </p:spPr>
        <p:txBody>
          <a:bodyPr/>
          <a:lstStyle>
            <a:lvl1pPr marL="0" indent="0">
              <a:buNone/>
              <a:defRPr sz="2400">
                <a:solidFill>
                  <a:schemeClr val="bg1"/>
                </a:solidFill>
              </a:defRPr>
            </a:lvl1pPr>
          </a:lstStyle>
          <a:p>
            <a:pPr lvl="0"/>
            <a:r>
              <a:rPr lang="da-DK"/>
              <a:t>Indsæt indhold</a:t>
            </a:r>
          </a:p>
          <a:p>
            <a:pPr lvl="0"/>
            <a:endParaRPr lang="da-DK"/>
          </a:p>
        </p:txBody>
      </p:sp>
      <p:sp>
        <p:nvSpPr>
          <p:cNvPr id="8" name="Pladsholder til indhold 6">
            <a:extLst>
              <a:ext uri="{FF2B5EF4-FFF2-40B4-BE49-F238E27FC236}">
                <a16:creationId xmlns:a16="http://schemas.microsoft.com/office/drawing/2014/main" id="{50E2878E-441C-A1BC-C4F4-DD9D9113B7DA}"/>
              </a:ext>
            </a:extLst>
          </p:cNvPr>
          <p:cNvSpPr>
            <a:spLocks noGrp="1"/>
          </p:cNvSpPr>
          <p:nvPr>
            <p:ph sz="quarter" idx="11" hasCustomPrompt="1"/>
          </p:nvPr>
        </p:nvSpPr>
        <p:spPr>
          <a:xfrm>
            <a:off x="696688" y="1300480"/>
            <a:ext cx="5031118" cy="5006384"/>
          </a:xfrm>
          <a:prstGeom prst="rect">
            <a:avLst/>
          </a:prstGeom>
        </p:spPr>
        <p:txBody>
          <a:bodyPr/>
          <a:lstStyle>
            <a:lvl1pPr marL="0" indent="0">
              <a:buNone/>
              <a:defRPr sz="2400">
                <a:solidFill>
                  <a:schemeClr val="bg1"/>
                </a:solidFill>
              </a:defRPr>
            </a:lvl1pPr>
          </a:lstStyle>
          <a:p>
            <a:pPr lvl="0"/>
            <a:r>
              <a:rPr lang="da-DK"/>
              <a:t>Indsæt indhold</a:t>
            </a:r>
          </a:p>
          <a:p>
            <a:pPr lvl="0"/>
            <a:endParaRPr lang="da-DK"/>
          </a:p>
        </p:txBody>
      </p:sp>
    </p:spTree>
    <p:extLst>
      <p:ext uri="{BB962C8B-B14F-4D97-AF65-F5344CB8AC3E}">
        <p14:creationId xmlns:p14="http://schemas.microsoft.com/office/powerpoint/2010/main" val="7231131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1 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3776353" y="1199409"/>
            <a:ext cx="7180965" cy="4459182"/>
          </a:xfrm>
          <a:prstGeom prst="rect">
            <a:avLst/>
          </a:prstGeom>
        </p:spPr>
        <p:txBody>
          <a:bodyPr wrap="square" anchor="ctr" anchorCtr="0">
            <a:normAutofit/>
          </a:bodyPr>
          <a:lstStyle>
            <a:lvl1pPr algn="l">
              <a:defRPr sz="5400" b="1" i="0">
                <a:latin typeface="Avenir Next LT Pro Demi" panose="020B0504020202020204" pitchFamily="34" charset="77"/>
              </a:defRPr>
            </a:lvl1pPr>
          </a:lstStyle>
          <a:p>
            <a:r>
              <a:rPr lang="da-DK"/>
              <a:t>Indsæt et godt og inspirerende citat</a:t>
            </a:r>
          </a:p>
        </p:txBody>
      </p:sp>
      <p:sp>
        <p:nvSpPr>
          <p:cNvPr id="8" name="Quote Mark">
            <a:extLst>
              <a:ext uri="{FF2B5EF4-FFF2-40B4-BE49-F238E27FC236}">
                <a16:creationId xmlns:a16="http://schemas.microsoft.com/office/drawing/2014/main" id="{C01D240C-2D10-865D-B620-FDC42587E211}"/>
              </a:ext>
            </a:extLst>
          </p:cNvPr>
          <p:cNvSpPr txBox="1">
            <a:spLocks/>
          </p:cNvSpPr>
          <p:nvPr userDrawn="1"/>
        </p:nvSpPr>
        <p:spPr>
          <a:xfrm>
            <a:off x="1234682" y="2908805"/>
            <a:ext cx="1355948" cy="1064139"/>
          </a:xfrm>
          <a:custGeom>
            <a:avLst/>
            <a:gdLst/>
            <a:ahLst/>
            <a:cxnLst/>
            <a:rect l="l" t="t" r="r" b="b"/>
            <a:pathLst>
              <a:path w="1151298" h="903531">
                <a:moveTo>
                  <a:pt x="734397" y="0"/>
                </a:moveTo>
                <a:lnTo>
                  <a:pt x="1151298" y="0"/>
                </a:lnTo>
                <a:lnTo>
                  <a:pt x="1151298" y="299693"/>
                </a:lnTo>
                <a:cubicBezTo>
                  <a:pt x="1151298" y="420362"/>
                  <a:pt x="1140665" y="515314"/>
                  <a:pt x="1119400" y="584550"/>
                </a:cubicBezTo>
                <a:cubicBezTo>
                  <a:pt x="1098134" y="653787"/>
                  <a:pt x="1058571" y="716346"/>
                  <a:pt x="1000709" y="772230"/>
                </a:cubicBezTo>
                <a:cubicBezTo>
                  <a:pt x="942847" y="828113"/>
                  <a:pt x="869902" y="871880"/>
                  <a:pt x="781873" y="903531"/>
                </a:cubicBezTo>
                <a:lnTo>
                  <a:pt x="700274" y="729946"/>
                </a:lnTo>
                <a:cubicBezTo>
                  <a:pt x="783357" y="702252"/>
                  <a:pt x="842950" y="663677"/>
                  <a:pt x="879051" y="614223"/>
                </a:cubicBezTo>
                <a:cubicBezTo>
                  <a:pt x="915153" y="564769"/>
                  <a:pt x="933698" y="498994"/>
                  <a:pt x="934687" y="416900"/>
                </a:cubicBezTo>
                <a:lnTo>
                  <a:pt x="734397" y="416900"/>
                </a:lnTo>
                <a:close/>
                <a:moveTo>
                  <a:pt x="34124" y="0"/>
                </a:moveTo>
                <a:lnTo>
                  <a:pt x="451024" y="0"/>
                </a:lnTo>
                <a:lnTo>
                  <a:pt x="451024" y="299693"/>
                </a:lnTo>
                <a:cubicBezTo>
                  <a:pt x="451024" y="420362"/>
                  <a:pt x="440639" y="515314"/>
                  <a:pt x="419868" y="584550"/>
                </a:cubicBezTo>
                <a:cubicBezTo>
                  <a:pt x="399097" y="653787"/>
                  <a:pt x="359781" y="716346"/>
                  <a:pt x="301919" y="772230"/>
                </a:cubicBezTo>
                <a:cubicBezTo>
                  <a:pt x="244057" y="828113"/>
                  <a:pt x="170618" y="871880"/>
                  <a:pt x="81600" y="903531"/>
                </a:cubicBezTo>
                <a:lnTo>
                  <a:pt x="0" y="729946"/>
                </a:lnTo>
                <a:cubicBezTo>
                  <a:pt x="84073" y="702252"/>
                  <a:pt x="143912" y="663677"/>
                  <a:pt x="179520" y="614223"/>
                </a:cubicBezTo>
                <a:cubicBezTo>
                  <a:pt x="215127" y="564769"/>
                  <a:pt x="233919" y="498994"/>
                  <a:pt x="235898" y="416900"/>
                </a:cubicBezTo>
                <a:lnTo>
                  <a:pt x="34124" y="416900"/>
                </a:lnTo>
                <a:close/>
              </a:path>
            </a:pathLst>
          </a:custGeom>
          <a:solidFill>
            <a:schemeClr val="tx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5400" b="1" i="0" kern="1200">
                <a:solidFill>
                  <a:schemeClr val="tx1"/>
                </a:solidFill>
                <a:latin typeface="Avenir Next LT Pro Demi" panose="020B0504020202020204" pitchFamily="34" charset="77"/>
                <a:ea typeface="+mj-ea"/>
                <a:cs typeface="+mj-cs"/>
              </a:defRPr>
            </a:lvl1pPr>
          </a:lstStyle>
          <a:p>
            <a:endParaRPr lang="da-DK" sz="23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86053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2 Cita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3776353" y="1199409"/>
            <a:ext cx="7180965" cy="4459182"/>
          </a:xfrm>
          <a:prstGeom prst="rect">
            <a:avLst/>
          </a:prstGeom>
        </p:spPr>
        <p:txBody>
          <a:bodyPr wrap="square" anchor="ctr" anchorCtr="0">
            <a:normAutofit/>
          </a:bodyPr>
          <a:lstStyle>
            <a:lvl1pPr algn="l">
              <a:defRPr sz="5400" b="1" i="0">
                <a:solidFill>
                  <a:schemeClr val="bg1"/>
                </a:solidFill>
                <a:latin typeface="Avenir Next LT Pro Demi" panose="020B0504020202020204" pitchFamily="34" charset="77"/>
              </a:defRPr>
            </a:lvl1pPr>
          </a:lstStyle>
          <a:p>
            <a:r>
              <a:rPr lang="da-DK"/>
              <a:t>Indsæt et godt og inspirerende citat</a:t>
            </a:r>
          </a:p>
        </p:txBody>
      </p:sp>
      <p:sp>
        <p:nvSpPr>
          <p:cNvPr id="8" name="Quote Mark">
            <a:extLst>
              <a:ext uri="{FF2B5EF4-FFF2-40B4-BE49-F238E27FC236}">
                <a16:creationId xmlns:a16="http://schemas.microsoft.com/office/drawing/2014/main" id="{C01D240C-2D10-865D-B620-FDC42587E211}"/>
              </a:ext>
            </a:extLst>
          </p:cNvPr>
          <p:cNvSpPr txBox="1">
            <a:spLocks/>
          </p:cNvSpPr>
          <p:nvPr userDrawn="1"/>
        </p:nvSpPr>
        <p:spPr>
          <a:xfrm>
            <a:off x="1234682" y="2908805"/>
            <a:ext cx="1355948" cy="1064139"/>
          </a:xfrm>
          <a:custGeom>
            <a:avLst/>
            <a:gdLst/>
            <a:ahLst/>
            <a:cxnLst/>
            <a:rect l="l" t="t" r="r" b="b"/>
            <a:pathLst>
              <a:path w="1151298" h="903531">
                <a:moveTo>
                  <a:pt x="734397" y="0"/>
                </a:moveTo>
                <a:lnTo>
                  <a:pt x="1151298" y="0"/>
                </a:lnTo>
                <a:lnTo>
                  <a:pt x="1151298" y="299693"/>
                </a:lnTo>
                <a:cubicBezTo>
                  <a:pt x="1151298" y="420362"/>
                  <a:pt x="1140665" y="515314"/>
                  <a:pt x="1119400" y="584550"/>
                </a:cubicBezTo>
                <a:cubicBezTo>
                  <a:pt x="1098134" y="653787"/>
                  <a:pt x="1058571" y="716346"/>
                  <a:pt x="1000709" y="772230"/>
                </a:cubicBezTo>
                <a:cubicBezTo>
                  <a:pt x="942847" y="828113"/>
                  <a:pt x="869902" y="871880"/>
                  <a:pt x="781873" y="903531"/>
                </a:cubicBezTo>
                <a:lnTo>
                  <a:pt x="700274" y="729946"/>
                </a:lnTo>
                <a:cubicBezTo>
                  <a:pt x="783357" y="702252"/>
                  <a:pt x="842950" y="663677"/>
                  <a:pt x="879051" y="614223"/>
                </a:cubicBezTo>
                <a:cubicBezTo>
                  <a:pt x="915153" y="564769"/>
                  <a:pt x="933698" y="498994"/>
                  <a:pt x="934687" y="416900"/>
                </a:cubicBezTo>
                <a:lnTo>
                  <a:pt x="734397" y="416900"/>
                </a:lnTo>
                <a:close/>
                <a:moveTo>
                  <a:pt x="34124" y="0"/>
                </a:moveTo>
                <a:lnTo>
                  <a:pt x="451024" y="0"/>
                </a:lnTo>
                <a:lnTo>
                  <a:pt x="451024" y="299693"/>
                </a:lnTo>
                <a:cubicBezTo>
                  <a:pt x="451024" y="420362"/>
                  <a:pt x="440639" y="515314"/>
                  <a:pt x="419868" y="584550"/>
                </a:cubicBezTo>
                <a:cubicBezTo>
                  <a:pt x="399097" y="653787"/>
                  <a:pt x="359781" y="716346"/>
                  <a:pt x="301919" y="772230"/>
                </a:cubicBezTo>
                <a:cubicBezTo>
                  <a:pt x="244057" y="828113"/>
                  <a:pt x="170618" y="871880"/>
                  <a:pt x="81600" y="903531"/>
                </a:cubicBezTo>
                <a:lnTo>
                  <a:pt x="0" y="729946"/>
                </a:lnTo>
                <a:cubicBezTo>
                  <a:pt x="84073" y="702252"/>
                  <a:pt x="143912" y="663677"/>
                  <a:pt x="179520" y="614223"/>
                </a:cubicBezTo>
                <a:cubicBezTo>
                  <a:pt x="215127" y="564769"/>
                  <a:pt x="233919" y="498994"/>
                  <a:pt x="235898" y="416900"/>
                </a:cubicBezTo>
                <a:lnTo>
                  <a:pt x="34124" y="416900"/>
                </a:lnTo>
                <a:close/>
              </a:path>
            </a:pathLst>
          </a:custGeom>
          <a:solidFill>
            <a:schemeClr val="tx2"/>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5400" b="1" i="0" kern="1200">
                <a:solidFill>
                  <a:schemeClr val="tx1"/>
                </a:solidFill>
                <a:latin typeface="Avenir Next LT Pro Demi" panose="020B0504020202020204" pitchFamily="34" charset="77"/>
                <a:ea typeface="+mj-ea"/>
                <a:cs typeface="+mj-cs"/>
              </a:defRPr>
            </a:lvl1pPr>
          </a:lstStyle>
          <a:p>
            <a:endParaRPr lang="da-DK" sz="23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809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 Diagram">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5716283" cy="590931"/>
          </a:xfrm>
          <a:prstGeom prst="rect">
            <a:avLst/>
          </a:prstGeom>
        </p:spPr>
        <p:txBody>
          <a:bodyPr wrap="square" anchor="t" anchorCtr="0">
            <a:spAutoFit/>
          </a:bodyPr>
          <a:lstStyle>
            <a:lvl1pPr algn="l">
              <a:defRPr sz="3600" b="1" i="0">
                <a:latin typeface="Avenir Next LT Pro Demi" panose="020B0504020202020204" pitchFamily="34" charset="77"/>
              </a:defRPr>
            </a:lvl1pPr>
          </a:lstStyle>
          <a:p>
            <a:r>
              <a:rPr lang="da-DK"/>
              <a:t>Indsæt diagramtitel</a:t>
            </a:r>
          </a:p>
        </p:txBody>
      </p:sp>
      <p:sp>
        <p:nvSpPr>
          <p:cNvPr id="6" name="Pladsholder til diagram 5">
            <a:extLst>
              <a:ext uri="{FF2B5EF4-FFF2-40B4-BE49-F238E27FC236}">
                <a16:creationId xmlns:a16="http://schemas.microsoft.com/office/drawing/2014/main" id="{2814FF89-0935-BEE6-AEF1-068E70BE8227}"/>
              </a:ext>
            </a:extLst>
          </p:cNvPr>
          <p:cNvSpPr>
            <a:spLocks noGrp="1"/>
          </p:cNvSpPr>
          <p:nvPr>
            <p:ph type="chart" sz="quarter" idx="10"/>
          </p:nvPr>
        </p:nvSpPr>
        <p:spPr>
          <a:xfrm>
            <a:off x="692150" y="1293813"/>
            <a:ext cx="10802938" cy="5013325"/>
          </a:xfrm>
          <a:prstGeom prst="rect">
            <a:avLst/>
          </a:prstGeom>
        </p:spPr>
        <p:txBody>
          <a:bodyPr tIns="1007999" anchor="ctr" anchorCtr="0"/>
          <a:lstStyle>
            <a:lvl1pPr marL="0" indent="0" algn="ctr">
              <a:buNone/>
              <a:defRPr/>
            </a:lvl1pPr>
          </a:lstStyle>
          <a:p>
            <a:endParaRPr lang="da-DK"/>
          </a:p>
        </p:txBody>
      </p:sp>
    </p:spTree>
    <p:extLst>
      <p:ext uri="{BB962C8B-B14F-4D97-AF65-F5344CB8AC3E}">
        <p14:creationId xmlns:p14="http://schemas.microsoft.com/office/powerpoint/2010/main" val="40842164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 Diagram">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692786" y="551135"/>
            <a:ext cx="5716283" cy="590931"/>
          </a:xfrm>
          <a:prstGeom prst="rect">
            <a:avLst/>
          </a:prstGeom>
        </p:spPr>
        <p:txBody>
          <a:bodyPr wrap="square" anchor="t" anchorCtr="0">
            <a:spAutoFit/>
          </a:bodyPr>
          <a:lstStyle>
            <a:lvl1pPr algn="l">
              <a:defRPr sz="3600" b="1" i="0">
                <a:solidFill>
                  <a:schemeClr val="bg1"/>
                </a:solidFill>
                <a:latin typeface="Avenir Next LT Pro Demi" panose="020B0504020202020204" pitchFamily="34" charset="77"/>
              </a:defRPr>
            </a:lvl1pPr>
          </a:lstStyle>
          <a:p>
            <a:r>
              <a:rPr lang="da-DK"/>
              <a:t>Indsæt diagramtitel</a:t>
            </a:r>
          </a:p>
        </p:txBody>
      </p:sp>
      <p:sp>
        <p:nvSpPr>
          <p:cNvPr id="6" name="Pladsholder til diagram 5">
            <a:extLst>
              <a:ext uri="{FF2B5EF4-FFF2-40B4-BE49-F238E27FC236}">
                <a16:creationId xmlns:a16="http://schemas.microsoft.com/office/drawing/2014/main" id="{2814FF89-0935-BEE6-AEF1-068E70BE8227}"/>
              </a:ext>
            </a:extLst>
          </p:cNvPr>
          <p:cNvSpPr>
            <a:spLocks noGrp="1"/>
          </p:cNvSpPr>
          <p:nvPr>
            <p:ph type="chart" sz="quarter" idx="10"/>
          </p:nvPr>
        </p:nvSpPr>
        <p:spPr>
          <a:xfrm>
            <a:off x="692150" y="1293813"/>
            <a:ext cx="10802938" cy="5013325"/>
          </a:xfrm>
          <a:prstGeom prst="rect">
            <a:avLst/>
          </a:prstGeom>
        </p:spPr>
        <p:txBody>
          <a:bodyPr tIns="1007999" anchor="ctr" anchorCtr="0"/>
          <a:lstStyle>
            <a:lvl1pPr marL="0" indent="0" algn="ctr">
              <a:buNone/>
              <a:defRPr>
                <a:solidFill>
                  <a:schemeClr val="bg1"/>
                </a:solidFill>
              </a:defRPr>
            </a:lvl1pPr>
          </a:lstStyle>
          <a:p>
            <a:endParaRPr lang="da-DK"/>
          </a:p>
        </p:txBody>
      </p:sp>
    </p:spTree>
    <p:extLst>
      <p:ext uri="{BB962C8B-B14F-4D97-AF65-F5344CB8AC3E}">
        <p14:creationId xmlns:p14="http://schemas.microsoft.com/office/powerpoint/2010/main" val="2662786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 Billede">
    <p:bg>
      <p:bgPr>
        <a:solidFill>
          <a:schemeClr val="bg2"/>
        </a:solidFill>
        <a:effectLst/>
      </p:bgPr>
    </p:bg>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06F9E6F3-5D13-FA4F-E56C-AB4ED250D910}"/>
              </a:ext>
            </a:extLst>
          </p:cNvPr>
          <p:cNvSpPr>
            <a:spLocks noGrp="1"/>
          </p:cNvSpPr>
          <p:nvPr>
            <p:ph type="pic" sz="quarter" idx="10" hasCustomPrompt="1"/>
          </p:nvPr>
        </p:nvSpPr>
        <p:spPr>
          <a:xfrm>
            <a:off x="-77972" y="-82931"/>
            <a:ext cx="12347944" cy="6397850"/>
          </a:xfrm>
          <a:custGeom>
            <a:avLst/>
            <a:gdLst>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62675">
                <a:moveTo>
                  <a:pt x="0" y="0"/>
                </a:moveTo>
                <a:lnTo>
                  <a:pt x="12192000" y="0"/>
                </a:lnTo>
                <a:lnTo>
                  <a:pt x="12192000" y="6162675"/>
                </a:lnTo>
                <a:cubicBezTo>
                  <a:pt x="8146195" y="5637418"/>
                  <a:pt x="4121415" y="5616871"/>
                  <a:pt x="0" y="6162675"/>
                </a:cubicBezTo>
                <a:lnTo>
                  <a:pt x="0" y="0"/>
                </a:lnTo>
                <a:close/>
              </a:path>
            </a:pathLst>
          </a:custGeom>
          <a:pattFill prst="pct10">
            <a:fgClr>
              <a:schemeClr val="tx1"/>
            </a:fgClr>
            <a:bgClr>
              <a:schemeClr val="bg2"/>
            </a:bgClr>
          </a:pattFill>
        </p:spPr>
        <p:txBody>
          <a:bodyPr tIns="827999" anchor="ctr" anchorCtr="0"/>
          <a:lstStyle>
            <a:lvl1pPr marL="0" indent="0" algn="ctr">
              <a:buNone/>
              <a:defRPr/>
            </a:lvl1pPr>
          </a:lstStyle>
          <a:p>
            <a:r>
              <a:rPr lang="da-DK"/>
              <a:t>Indsæt billede her</a:t>
            </a:r>
          </a:p>
        </p:txBody>
      </p:sp>
      <p:grpSp>
        <p:nvGrpSpPr>
          <p:cNvPr id="10" name="Logo">
            <a:extLst>
              <a:ext uri="{FF2B5EF4-FFF2-40B4-BE49-F238E27FC236}">
                <a16:creationId xmlns:a16="http://schemas.microsoft.com/office/drawing/2014/main" id="{82F7254D-4F5B-02E9-67C1-387399F567A9}"/>
              </a:ext>
            </a:extLst>
          </p:cNvPr>
          <p:cNvGrpSpPr/>
          <p:nvPr userDrawn="1"/>
        </p:nvGrpSpPr>
        <p:grpSpPr>
          <a:xfrm>
            <a:off x="4724887" y="6197118"/>
            <a:ext cx="2768888" cy="341932"/>
            <a:chOff x="1968500" y="2918786"/>
            <a:chExt cx="8253911" cy="1019281"/>
          </a:xfrm>
          <a:solidFill>
            <a:schemeClr val="tx2"/>
          </a:solidFill>
        </p:grpSpPr>
        <p:sp>
          <p:nvSpPr>
            <p:cNvPr id="11" name="Kombinationstegning 10">
              <a:extLst>
                <a:ext uri="{FF2B5EF4-FFF2-40B4-BE49-F238E27FC236}">
                  <a16:creationId xmlns:a16="http://schemas.microsoft.com/office/drawing/2014/main" id="{83F6B865-EC7F-7481-F689-04A071A562EB}"/>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E82A354F-5A13-FDA7-4336-5DFCF7DD0C74}"/>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A8D4BAF4-72A0-3327-D018-3248C31EC539}"/>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4ED832FD-B7F0-4084-0392-DBEBB30590E6}"/>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63902890-2F5A-D60E-6454-6E7FD5ED882C}"/>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48D94814-7784-A6C1-86DA-D9CDFA478D90}"/>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16C2A6D1-32EA-E4C0-2F29-2718853CBA8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2D916EB8-43E8-3D9A-C0AF-F268C54EAF68}"/>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65784313-AF5B-B844-3F52-910D5F3BCD23}"/>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649D096D-9C51-10AF-803E-3F4176669EFC}"/>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B53F8F27-ADF3-3B72-B083-3D3F4461C99C}"/>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4650A3FF-E366-6C28-5A43-A467E1D799FA}"/>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3" name="Kombinationstegning 22">
              <a:extLst>
                <a:ext uri="{FF2B5EF4-FFF2-40B4-BE49-F238E27FC236}">
                  <a16:creationId xmlns:a16="http://schemas.microsoft.com/office/drawing/2014/main" id="{EE377F8C-FA93-7275-3671-6BADFC9D6367}"/>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6369C29D-FE5A-138F-B8B5-5BD3F8208D85}"/>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1432925991"/>
      </p:ext>
    </p:extLst>
  </p:cSld>
  <p:clrMapOvr>
    <a:masterClrMapping/>
  </p:clrMapOvr>
  <p:extLst>
    <p:ext uri="{DCECCB84-F9BA-43D5-87BE-67443E8EF086}">
      <p15:sldGuideLst xmlns:p15="http://schemas.microsoft.com/office/powerpoint/2012/main">
        <p15:guide id="1" orient="horz" pos="3634"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 Billede">
    <p:bg>
      <p:bgPr>
        <a:solidFill>
          <a:schemeClr val="tx2"/>
        </a:solidFill>
        <a:effectLst/>
      </p:bgPr>
    </p:bg>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06F9E6F3-5D13-FA4F-E56C-AB4ED250D910}"/>
              </a:ext>
            </a:extLst>
          </p:cNvPr>
          <p:cNvSpPr>
            <a:spLocks noGrp="1"/>
          </p:cNvSpPr>
          <p:nvPr>
            <p:ph type="pic" sz="quarter" idx="10" hasCustomPrompt="1"/>
          </p:nvPr>
        </p:nvSpPr>
        <p:spPr>
          <a:xfrm>
            <a:off x="-77972" y="-82931"/>
            <a:ext cx="12347944" cy="6397850"/>
          </a:xfrm>
          <a:custGeom>
            <a:avLst/>
            <a:gdLst>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62675">
                <a:moveTo>
                  <a:pt x="0" y="0"/>
                </a:moveTo>
                <a:lnTo>
                  <a:pt x="12192000" y="0"/>
                </a:lnTo>
                <a:lnTo>
                  <a:pt x="12192000" y="6162675"/>
                </a:lnTo>
                <a:cubicBezTo>
                  <a:pt x="8146195" y="5637418"/>
                  <a:pt x="4121415" y="5616871"/>
                  <a:pt x="0" y="6162675"/>
                </a:cubicBezTo>
                <a:lnTo>
                  <a:pt x="0" y="0"/>
                </a:lnTo>
                <a:close/>
              </a:path>
            </a:pathLst>
          </a:custGeom>
          <a:pattFill prst="pct10">
            <a:fgClr>
              <a:schemeClr val="tx1"/>
            </a:fgClr>
            <a:bgClr>
              <a:schemeClr val="bg2"/>
            </a:bgClr>
          </a:pattFill>
        </p:spPr>
        <p:txBody>
          <a:bodyPr tIns="827999" anchor="ctr" anchorCtr="0"/>
          <a:lstStyle>
            <a:lvl1pPr marL="0" indent="0" algn="ctr">
              <a:buNone/>
              <a:defRPr/>
            </a:lvl1pPr>
          </a:lstStyle>
          <a:p>
            <a:r>
              <a:rPr lang="da-DK"/>
              <a:t>Indsæt billede her</a:t>
            </a:r>
          </a:p>
        </p:txBody>
      </p:sp>
      <p:grpSp>
        <p:nvGrpSpPr>
          <p:cNvPr id="10" name="Logo">
            <a:extLst>
              <a:ext uri="{FF2B5EF4-FFF2-40B4-BE49-F238E27FC236}">
                <a16:creationId xmlns:a16="http://schemas.microsoft.com/office/drawing/2014/main" id="{82F7254D-4F5B-02E9-67C1-387399F567A9}"/>
              </a:ext>
            </a:extLst>
          </p:cNvPr>
          <p:cNvGrpSpPr/>
          <p:nvPr userDrawn="1"/>
        </p:nvGrpSpPr>
        <p:grpSpPr>
          <a:xfrm>
            <a:off x="4724887" y="6197118"/>
            <a:ext cx="2768888" cy="341932"/>
            <a:chOff x="1968500" y="2918786"/>
            <a:chExt cx="8253911" cy="1019281"/>
          </a:xfrm>
          <a:solidFill>
            <a:schemeClr val="bg1"/>
          </a:solidFill>
        </p:grpSpPr>
        <p:sp>
          <p:nvSpPr>
            <p:cNvPr id="11" name="Kombinationstegning 10">
              <a:extLst>
                <a:ext uri="{FF2B5EF4-FFF2-40B4-BE49-F238E27FC236}">
                  <a16:creationId xmlns:a16="http://schemas.microsoft.com/office/drawing/2014/main" id="{83F6B865-EC7F-7481-F689-04A071A562EB}"/>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E82A354F-5A13-FDA7-4336-5DFCF7DD0C74}"/>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A8D4BAF4-72A0-3327-D018-3248C31EC539}"/>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4ED832FD-B7F0-4084-0392-DBEBB30590E6}"/>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63902890-2F5A-D60E-6454-6E7FD5ED882C}"/>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48D94814-7784-A6C1-86DA-D9CDFA478D90}"/>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16C2A6D1-32EA-E4C0-2F29-2718853CBA8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2D916EB8-43E8-3D9A-C0AF-F268C54EAF68}"/>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65784313-AF5B-B844-3F52-910D5F3BCD23}"/>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649D096D-9C51-10AF-803E-3F4176669EFC}"/>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B53F8F27-ADF3-3B72-B083-3D3F4461C99C}"/>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4650A3FF-E366-6C28-5A43-A467E1D799FA}"/>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3" name="Kombinationstegning 22">
              <a:extLst>
                <a:ext uri="{FF2B5EF4-FFF2-40B4-BE49-F238E27FC236}">
                  <a16:creationId xmlns:a16="http://schemas.microsoft.com/office/drawing/2014/main" id="{EE377F8C-FA93-7275-3671-6BADFC9D6367}"/>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6369C29D-FE5A-138F-B8B5-5BD3F8208D85}"/>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3522628450"/>
      </p:ext>
    </p:extLst>
  </p:cSld>
  <p:clrMapOvr>
    <a:masterClrMapping/>
  </p:clrMapOvr>
  <p:extLst>
    <p:ext uri="{DCECCB84-F9BA-43D5-87BE-67443E8EF086}">
      <p15:sldGuideLst xmlns:p15="http://schemas.microsoft.com/office/powerpoint/2012/main">
        <p15:guide id="1" orient="horz" pos="3634"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 Billede">
    <p:bg>
      <p:bgPr>
        <a:solidFill>
          <a:schemeClr val="accent1"/>
        </a:solidFill>
        <a:effectLst/>
      </p:bgPr>
    </p:bg>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06F9E6F3-5D13-FA4F-E56C-AB4ED250D910}"/>
              </a:ext>
            </a:extLst>
          </p:cNvPr>
          <p:cNvSpPr>
            <a:spLocks noGrp="1"/>
          </p:cNvSpPr>
          <p:nvPr>
            <p:ph type="pic" sz="quarter" idx="10" hasCustomPrompt="1"/>
          </p:nvPr>
        </p:nvSpPr>
        <p:spPr>
          <a:xfrm>
            <a:off x="-77972" y="-82931"/>
            <a:ext cx="12347944" cy="6397850"/>
          </a:xfrm>
          <a:custGeom>
            <a:avLst/>
            <a:gdLst>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 name="connsiteX0" fmla="*/ 0 w 12192000"/>
              <a:gd name="connsiteY0" fmla="*/ 0 h 6162675"/>
              <a:gd name="connsiteX1" fmla="*/ 12192000 w 12192000"/>
              <a:gd name="connsiteY1" fmla="*/ 0 h 6162675"/>
              <a:gd name="connsiteX2" fmla="*/ 12192000 w 12192000"/>
              <a:gd name="connsiteY2" fmla="*/ 6162675 h 6162675"/>
              <a:gd name="connsiteX3" fmla="*/ 0 w 12192000"/>
              <a:gd name="connsiteY3" fmla="*/ 6162675 h 6162675"/>
              <a:gd name="connsiteX4" fmla="*/ 0 w 12192000"/>
              <a:gd name="connsiteY4" fmla="*/ 0 h 6162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162675">
                <a:moveTo>
                  <a:pt x="0" y="0"/>
                </a:moveTo>
                <a:lnTo>
                  <a:pt x="12192000" y="0"/>
                </a:lnTo>
                <a:lnTo>
                  <a:pt x="12192000" y="6162675"/>
                </a:lnTo>
                <a:cubicBezTo>
                  <a:pt x="8146195" y="5637418"/>
                  <a:pt x="4121415" y="5616871"/>
                  <a:pt x="0" y="6162675"/>
                </a:cubicBezTo>
                <a:lnTo>
                  <a:pt x="0" y="0"/>
                </a:lnTo>
                <a:close/>
              </a:path>
            </a:pathLst>
          </a:custGeom>
          <a:pattFill prst="pct10">
            <a:fgClr>
              <a:schemeClr val="tx1"/>
            </a:fgClr>
            <a:bgClr>
              <a:schemeClr val="bg2"/>
            </a:bgClr>
          </a:pattFill>
        </p:spPr>
        <p:txBody>
          <a:bodyPr tIns="827999" anchor="ctr" anchorCtr="0"/>
          <a:lstStyle>
            <a:lvl1pPr marL="0" indent="0" algn="ctr">
              <a:buNone/>
              <a:defRPr/>
            </a:lvl1pPr>
          </a:lstStyle>
          <a:p>
            <a:r>
              <a:rPr lang="da-DK"/>
              <a:t>Indsæt billede her</a:t>
            </a:r>
          </a:p>
        </p:txBody>
      </p:sp>
      <p:grpSp>
        <p:nvGrpSpPr>
          <p:cNvPr id="10" name="Logo">
            <a:extLst>
              <a:ext uri="{FF2B5EF4-FFF2-40B4-BE49-F238E27FC236}">
                <a16:creationId xmlns:a16="http://schemas.microsoft.com/office/drawing/2014/main" id="{82F7254D-4F5B-02E9-67C1-387399F567A9}"/>
              </a:ext>
            </a:extLst>
          </p:cNvPr>
          <p:cNvGrpSpPr/>
          <p:nvPr userDrawn="1"/>
        </p:nvGrpSpPr>
        <p:grpSpPr>
          <a:xfrm>
            <a:off x="4724887" y="6197118"/>
            <a:ext cx="2768888" cy="341932"/>
            <a:chOff x="1968500" y="2918786"/>
            <a:chExt cx="8253911" cy="1019281"/>
          </a:xfrm>
          <a:solidFill>
            <a:schemeClr val="bg1"/>
          </a:solidFill>
        </p:grpSpPr>
        <p:sp>
          <p:nvSpPr>
            <p:cNvPr id="11" name="Kombinationstegning 10">
              <a:extLst>
                <a:ext uri="{FF2B5EF4-FFF2-40B4-BE49-F238E27FC236}">
                  <a16:creationId xmlns:a16="http://schemas.microsoft.com/office/drawing/2014/main" id="{83F6B865-EC7F-7481-F689-04A071A562EB}"/>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E82A354F-5A13-FDA7-4336-5DFCF7DD0C74}"/>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A8D4BAF4-72A0-3327-D018-3248C31EC539}"/>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4ED832FD-B7F0-4084-0392-DBEBB30590E6}"/>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63902890-2F5A-D60E-6454-6E7FD5ED882C}"/>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48D94814-7784-A6C1-86DA-D9CDFA478D90}"/>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16C2A6D1-32EA-E4C0-2F29-2718853CBA8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2D916EB8-43E8-3D9A-C0AF-F268C54EAF68}"/>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65784313-AF5B-B844-3F52-910D5F3BCD23}"/>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649D096D-9C51-10AF-803E-3F4176669EFC}"/>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B53F8F27-ADF3-3B72-B083-3D3F4461C99C}"/>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4650A3FF-E366-6C28-5A43-A467E1D799FA}"/>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3" name="Kombinationstegning 22">
              <a:extLst>
                <a:ext uri="{FF2B5EF4-FFF2-40B4-BE49-F238E27FC236}">
                  <a16:creationId xmlns:a16="http://schemas.microsoft.com/office/drawing/2014/main" id="{EE377F8C-FA93-7275-3671-6BADFC9D6367}"/>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6369C29D-FE5A-138F-B8B5-5BD3F8208D85}"/>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3102950782"/>
      </p:ext>
    </p:extLst>
  </p:cSld>
  <p:clrMapOvr>
    <a:masterClrMapping/>
  </p:clrMapOvr>
  <p:extLst>
    <p:ext uri="{DCECCB84-F9BA-43D5-87BE-67443E8EF086}">
      <p15:sldGuideLst xmlns:p15="http://schemas.microsoft.com/office/powerpoint/2012/main">
        <p15:guide id="1" orient="horz" pos="3634"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Forside">
    <p:bg>
      <p:bgPr>
        <a:solidFill>
          <a:schemeClr val="bg2"/>
        </a:solid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53858408-A95B-FDB6-2AED-0F9B2F1BB2EF}"/>
              </a:ext>
            </a:extLst>
          </p:cNvPr>
          <p:cNvGrpSpPr/>
          <p:nvPr userDrawn="1"/>
        </p:nvGrpSpPr>
        <p:grpSpPr>
          <a:xfrm>
            <a:off x="738790" y="1058455"/>
            <a:ext cx="8253911" cy="1019281"/>
            <a:chOff x="1968500" y="2918786"/>
            <a:chExt cx="8253911" cy="1019281"/>
          </a:xfrm>
          <a:solidFill>
            <a:schemeClr val="tx2"/>
          </a:solidFill>
        </p:grpSpPr>
        <p:sp>
          <p:nvSpPr>
            <p:cNvPr id="8" name="Kombinationstegning 7">
              <a:extLst>
                <a:ext uri="{FF2B5EF4-FFF2-40B4-BE49-F238E27FC236}">
                  <a16:creationId xmlns:a16="http://schemas.microsoft.com/office/drawing/2014/main" id="{2F9E6FEA-54A0-61AA-457D-7EA9C70D684A}"/>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BE482228-B86B-E469-A60B-D8065BA26E09}"/>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18E69E0B-7EF4-7286-8F70-CE039D64B712}"/>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1" name="Kombinationstegning 10">
              <a:extLst>
                <a:ext uri="{FF2B5EF4-FFF2-40B4-BE49-F238E27FC236}">
                  <a16:creationId xmlns:a16="http://schemas.microsoft.com/office/drawing/2014/main" id="{0DF0722E-3B5F-7F18-8EDB-C5B22EB26B62}"/>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6F6D5C86-470F-03F4-D246-8BE213001338}"/>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4F660515-9B9D-00B5-5261-606E1ABF0933}"/>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B769BF45-B6EC-20B4-75F8-296B68D1D5E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CE445398-A73B-435E-031C-56140A417D86}"/>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BAD446B5-0B3A-C304-68BA-74484BDBCC12}"/>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87FA58F3-5001-1D36-5DB7-F724DE368107}"/>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4EF1F9A6-A169-1C15-0B47-628C4DDB589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E5AE3EA6-1F28-4DEB-5AB6-4559B332B485}"/>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CA9C6028-FD45-69EF-0C7F-43D6FD7D3BE8}"/>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64FCD654-BBB7-83AD-C374-3F0A0C98688A}"/>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grpSp>
        <p:nvGrpSpPr>
          <p:cNvPr id="29" name="5th">
            <a:extLst>
              <a:ext uri="{FF2B5EF4-FFF2-40B4-BE49-F238E27FC236}">
                <a16:creationId xmlns:a16="http://schemas.microsoft.com/office/drawing/2014/main" id="{DC5BD702-D7AB-2FD1-1EEF-6EA3B0C3D59B}"/>
              </a:ext>
            </a:extLst>
          </p:cNvPr>
          <p:cNvGrpSpPr/>
          <p:nvPr userDrawn="1"/>
        </p:nvGrpSpPr>
        <p:grpSpPr>
          <a:xfrm>
            <a:off x="6086421" y="3259676"/>
            <a:ext cx="8670331" cy="6590203"/>
            <a:chOff x="7253090" y="2911508"/>
            <a:chExt cx="5505505" cy="4184661"/>
          </a:xfrm>
        </p:grpSpPr>
        <p:sp>
          <p:nvSpPr>
            <p:cNvPr id="26" name="Kombinationstegning 25">
              <a:extLst>
                <a:ext uri="{FF2B5EF4-FFF2-40B4-BE49-F238E27FC236}">
                  <a16:creationId xmlns:a16="http://schemas.microsoft.com/office/drawing/2014/main" id="{73AC03EB-A0E4-90B2-7C17-06293C9D3DC6}"/>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1AF24F51-0F39-7105-34F8-8E4A12BE2A35}"/>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BF2D0CD9-23B9-1E65-77ED-8F3250B5DB0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361527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Forside">
    <p:bg>
      <p:bgPr>
        <a:solidFill>
          <a:schemeClr val="accent1"/>
        </a:solidFill>
        <a:effectLst/>
      </p:bgPr>
    </p:bg>
    <p:spTree>
      <p:nvGrpSpPr>
        <p:cNvPr id="1" name=""/>
        <p:cNvGrpSpPr/>
        <p:nvPr/>
      </p:nvGrpSpPr>
      <p:grpSpPr>
        <a:xfrm>
          <a:off x="0" y="0"/>
          <a:ext cx="0" cy="0"/>
          <a:chOff x="0" y="0"/>
          <a:chExt cx="0" cy="0"/>
        </a:xfrm>
      </p:grpSpPr>
      <p:grpSp>
        <p:nvGrpSpPr>
          <p:cNvPr id="7" name="Logo">
            <a:extLst>
              <a:ext uri="{FF2B5EF4-FFF2-40B4-BE49-F238E27FC236}">
                <a16:creationId xmlns:a16="http://schemas.microsoft.com/office/drawing/2014/main" id="{53858408-A95B-FDB6-2AED-0F9B2F1BB2EF}"/>
              </a:ext>
            </a:extLst>
          </p:cNvPr>
          <p:cNvGrpSpPr/>
          <p:nvPr userDrawn="1"/>
        </p:nvGrpSpPr>
        <p:grpSpPr>
          <a:xfrm>
            <a:off x="738790" y="1058455"/>
            <a:ext cx="8253911" cy="1019281"/>
            <a:chOff x="1968500" y="2918786"/>
            <a:chExt cx="8253911" cy="1019281"/>
          </a:xfrm>
          <a:solidFill>
            <a:schemeClr val="bg1"/>
          </a:solidFill>
        </p:grpSpPr>
        <p:sp>
          <p:nvSpPr>
            <p:cNvPr id="8" name="Kombinationstegning 7">
              <a:extLst>
                <a:ext uri="{FF2B5EF4-FFF2-40B4-BE49-F238E27FC236}">
                  <a16:creationId xmlns:a16="http://schemas.microsoft.com/office/drawing/2014/main" id="{2F9E6FEA-54A0-61AA-457D-7EA9C70D684A}"/>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BE482228-B86B-E469-A60B-D8065BA26E09}"/>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18E69E0B-7EF4-7286-8F70-CE039D64B712}"/>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1" name="Kombinationstegning 10">
              <a:extLst>
                <a:ext uri="{FF2B5EF4-FFF2-40B4-BE49-F238E27FC236}">
                  <a16:creationId xmlns:a16="http://schemas.microsoft.com/office/drawing/2014/main" id="{0DF0722E-3B5F-7F18-8EDB-C5B22EB26B62}"/>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12" name="Kombinationstegning 11">
              <a:extLst>
                <a:ext uri="{FF2B5EF4-FFF2-40B4-BE49-F238E27FC236}">
                  <a16:creationId xmlns:a16="http://schemas.microsoft.com/office/drawing/2014/main" id="{6F6D5C86-470F-03F4-D246-8BE213001338}"/>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13" name="Kombinationstegning 12">
              <a:extLst>
                <a:ext uri="{FF2B5EF4-FFF2-40B4-BE49-F238E27FC236}">
                  <a16:creationId xmlns:a16="http://schemas.microsoft.com/office/drawing/2014/main" id="{4F660515-9B9D-00B5-5261-606E1ABF0933}"/>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B769BF45-B6EC-20B4-75F8-296B68D1D5ED}"/>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CE445398-A73B-435E-031C-56140A417D86}"/>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BAD446B5-0B3A-C304-68BA-74484BDBCC12}"/>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87FA58F3-5001-1D36-5DB7-F724DE368107}"/>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4EF1F9A6-A169-1C15-0B47-628C4DDB589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E5AE3EA6-1F28-4DEB-5AB6-4559B332B485}"/>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CA9C6028-FD45-69EF-0C7F-43D6FD7D3BE8}"/>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64FCD654-BBB7-83AD-C374-3F0A0C98688A}"/>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grpSp>
        <p:nvGrpSpPr>
          <p:cNvPr id="29" name="5th">
            <a:extLst>
              <a:ext uri="{FF2B5EF4-FFF2-40B4-BE49-F238E27FC236}">
                <a16:creationId xmlns:a16="http://schemas.microsoft.com/office/drawing/2014/main" id="{DC5BD702-D7AB-2FD1-1EEF-6EA3B0C3D59B}"/>
              </a:ext>
            </a:extLst>
          </p:cNvPr>
          <p:cNvGrpSpPr/>
          <p:nvPr userDrawn="1"/>
        </p:nvGrpSpPr>
        <p:grpSpPr>
          <a:xfrm>
            <a:off x="6086421" y="3259676"/>
            <a:ext cx="8670331" cy="6590203"/>
            <a:chOff x="7253090" y="2911508"/>
            <a:chExt cx="5505505" cy="4184661"/>
          </a:xfrm>
        </p:grpSpPr>
        <p:sp>
          <p:nvSpPr>
            <p:cNvPr id="26" name="Kombinationstegning 25">
              <a:extLst>
                <a:ext uri="{FF2B5EF4-FFF2-40B4-BE49-F238E27FC236}">
                  <a16:creationId xmlns:a16="http://schemas.microsoft.com/office/drawing/2014/main" id="{73AC03EB-A0E4-90B2-7C17-06293C9D3DC6}"/>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1AF24F51-0F39-7105-34F8-8E4A12BE2A35}"/>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BF2D0CD9-23B9-1E65-77ED-8F3250B5DB0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36593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Breake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9" y="1589437"/>
            <a:ext cx="6285186" cy="1920526"/>
          </a:xfrm>
          <a:prstGeom prst="rect">
            <a:avLst/>
          </a:prstGeom>
        </p:spPr>
        <p:txBody>
          <a:bodyPr anchor="b">
            <a:spAutoFit/>
          </a:bodyPr>
          <a:lstStyle>
            <a:lvl1pPr algn="l">
              <a:defRPr sz="6600" b="1" i="0">
                <a:latin typeface="Avenir Next LT Pro Demi" panose="020B0504020202020204" pitchFamily="34" charset="77"/>
              </a:defRPr>
            </a:lvl1pPr>
          </a:lstStyle>
          <a:p>
            <a:r>
              <a:rPr lang="da-DK"/>
              <a:t>En god rubrik</a:t>
            </a:r>
            <a:br>
              <a:rPr lang="da-DK"/>
            </a:br>
            <a:r>
              <a:rPr lang="da-DK"/>
              <a:t>i flere linjer</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559" y="3602038"/>
            <a:ext cx="6285186"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En interessant underrubrik</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txBody>
          <a:bodyPr anchor="ctr" anchorCtr="0"/>
          <a:lstStyle>
            <a:lvl1pPr marL="0" indent="0" algn="ctr">
              <a:buNone/>
              <a:defRPr/>
            </a:lvl1pPr>
          </a:lstStyle>
          <a:p>
            <a:endParaRPr lang="da-DK"/>
          </a:p>
          <a:p>
            <a:endParaRPr lang="da-DK"/>
          </a:p>
          <a:p>
            <a:r>
              <a:rPr lang="da-DK"/>
              <a:t>Indsæt billede her</a:t>
            </a:r>
          </a:p>
        </p:txBody>
      </p:sp>
      <p:grpSp>
        <p:nvGrpSpPr>
          <p:cNvPr id="27" name="Logo">
            <a:extLst>
              <a:ext uri="{FF2B5EF4-FFF2-40B4-BE49-F238E27FC236}">
                <a16:creationId xmlns:a16="http://schemas.microsoft.com/office/drawing/2014/main" id="{65588D99-4BF5-0D10-BB77-978CC8B0B50B}"/>
              </a:ext>
            </a:extLst>
          </p:cNvPr>
          <p:cNvGrpSpPr/>
          <p:nvPr userDrawn="1"/>
        </p:nvGrpSpPr>
        <p:grpSpPr>
          <a:xfrm>
            <a:off x="567560" y="5964865"/>
            <a:ext cx="2768888" cy="342000"/>
            <a:chOff x="1968500" y="2918786"/>
            <a:chExt cx="8253911" cy="1019281"/>
          </a:xfrm>
          <a:solidFill>
            <a:schemeClr val="tx2"/>
          </a:solidFill>
        </p:grpSpPr>
        <p:sp>
          <p:nvSpPr>
            <p:cNvPr id="28" name="Kombinationstegning 27">
              <a:extLst>
                <a:ext uri="{FF2B5EF4-FFF2-40B4-BE49-F238E27FC236}">
                  <a16:creationId xmlns:a16="http://schemas.microsoft.com/office/drawing/2014/main" id="{8AA30153-822B-747B-4DF9-CEC362CF4705}"/>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solidFill>
              <a:schemeClr val="tx2"/>
            </a:solidFill>
            <a:ln w="9796" cap="flat">
              <a:noFill/>
              <a:prstDash val="solid"/>
              <a:miter/>
            </a:ln>
          </p:spPr>
          <p:txBody>
            <a:bodyPr rtlCol="0" anchor="ctr"/>
            <a:lstStyle/>
            <a:p>
              <a:endParaRPr lang="da-DK"/>
            </a:p>
          </p:txBody>
        </p:sp>
        <p:sp>
          <p:nvSpPr>
            <p:cNvPr id="29" name="Kombinationstegning 28">
              <a:extLst>
                <a:ext uri="{FF2B5EF4-FFF2-40B4-BE49-F238E27FC236}">
                  <a16:creationId xmlns:a16="http://schemas.microsoft.com/office/drawing/2014/main" id="{8BDC8B42-D0FD-FC78-40BC-62FC1BAC2C06}"/>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solidFill>
              <a:schemeClr val="tx2"/>
            </a:solidFill>
            <a:ln w="9796" cap="flat">
              <a:noFill/>
              <a:prstDash val="solid"/>
              <a:miter/>
            </a:ln>
          </p:spPr>
          <p:txBody>
            <a:bodyPr rtlCol="0" anchor="ctr"/>
            <a:lstStyle/>
            <a:p>
              <a:endParaRPr lang="da-DK"/>
            </a:p>
          </p:txBody>
        </p:sp>
        <p:sp>
          <p:nvSpPr>
            <p:cNvPr id="30" name="Kombinationstegning 29">
              <a:extLst>
                <a:ext uri="{FF2B5EF4-FFF2-40B4-BE49-F238E27FC236}">
                  <a16:creationId xmlns:a16="http://schemas.microsoft.com/office/drawing/2014/main" id="{4FA870A8-3E23-EDBF-38CC-08949286622E}"/>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solidFill>
              <a:schemeClr val="tx2"/>
            </a:solidFill>
            <a:ln w="9796" cap="flat">
              <a:noFill/>
              <a:prstDash val="solid"/>
              <a:miter/>
            </a:ln>
          </p:spPr>
          <p:txBody>
            <a:bodyPr rtlCol="0" anchor="ctr"/>
            <a:lstStyle/>
            <a:p>
              <a:endParaRPr lang="da-DK"/>
            </a:p>
          </p:txBody>
        </p:sp>
        <p:sp>
          <p:nvSpPr>
            <p:cNvPr id="31" name="Kombinationstegning 30">
              <a:extLst>
                <a:ext uri="{FF2B5EF4-FFF2-40B4-BE49-F238E27FC236}">
                  <a16:creationId xmlns:a16="http://schemas.microsoft.com/office/drawing/2014/main" id="{970181A8-3677-A76D-2779-0614424E1853}"/>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solidFill>
              <a:schemeClr val="tx2"/>
            </a:solidFill>
            <a:ln w="9796" cap="flat">
              <a:noFill/>
              <a:prstDash val="solid"/>
              <a:miter/>
            </a:ln>
          </p:spPr>
          <p:txBody>
            <a:bodyPr rtlCol="0" anchor="ctr"/>
            <a:lstStyle/>
            <a:p>
              <a:endParaRPr lang="da-DK"/>
            </a:p>
          </p:txBody>
        </p:sp>
        <p:sp>
          <p:nvSpPr>
            <p:cNvPr id="32" name="Kombinationstegning 31">
              <a:extLst>
                <a:ext uri="{FF2B5EF4-FFF2-40B4-BE49-F238E27FC236}">
                  <a16:creationId xmlns:a16="http://schemas.microsoft.com/office/drawing/2014/main" id="{3D9D616F-1757-3407-2AAF-8B9D4AB38AA6}"/>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solidFill>
              <a:schemeClr val="tx2"/>
            </a:solidFill>
            <a:ln w="9796" cap="flat">
              <a:noFill/>
              <a:prstDash val="solid"/>
              <a:miter/>
            </a:ln>
          </p:spPr>
          <p:txBody>
            <a:bodyPr rtlCol="0" anchor="ctr"/>
            <a:lstStyle/>
            <a:p>
              <a:endParaRPr lang="da-DK"/>
            </a:p>
          </p:txBody>
        </p:sp>
        <p:sp>
          <p:nvSpPr>
            <p:cNvPr id="33" name="Kombinationstegning 32">
              <a:extLst>
                <a:ext uri="{FF2B5EF4-FFF2-40B4-BE49-F238E27FC236}">
                  <a16:creationId xmlns:a16="http://schemas.microsoft.com/office/drawing/2014/main" id="{D07DF251-ACAE-E119-8CBB-09CB67364715}"/>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solidFill>
              <a:schemeClr val="tx2"/>
            </a:solidFill>
            <a:ln w="9796" cap="flat">
              <a:noFill/>
              <a:prstDash val="solid"/>
              <a:miter/>
            </a:ln>
          </p:spPr>
          <p:txBody>
            <a:bodyPr rtlCol="0" anchor="ctr"/>
            <a:lstStyle/>
            <a:p>
              <a:endParaRPr lang="da-DK"/>
            </a:p>
          </p:txBody>
        </p:sp>
        <p:sp>
          <p:nvSpPr>
            <p:cNvPr id="34" name="Kombinationstegning 33">
              <a:extLst>
                <a:ext uri="{FF2B5EF4-FFF2-40B4-BE49-F238E27FC236}">
                  <a16:creationId xmlns:a16="http://schemas.microsoft.com/office/drawing/2014/main" id="{96A95588-DCF1-C8F4-C499-661891C2E0E5}"/>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solidFill>
              <a:schemeClr val="tx2"/>
            </a:solidFill>
            <a:ln w="9796" cap="flat">
              <a:noFill/>
              <a:prstDash val="solid"/>
              <a:miter/>
            </a:ln>
          </p:spPr>
          <p:txBody>
            <a:bodyPr rtlCol="0" anchor="ctr"/>
            <a:lstStyle/>
            <a:p>
              <a:endParaRPr lang="da-DK"/>
            </a:p>
          </p:txBody>
        </p:sp>
        <p:sp>
          <p:nvSpPr>
            <p:cNvPr id="35" name="Kombinationstegning 34">
              <a:extLst>
                <a:ext uri="{FF2B5EF4-FFF2-40B4-BE49-F238E27FC236}">
                  <a16:creationId xmlns:a16="http://schemas.microsoft.com/office/drawing/2014/main" id="{8E93FE1D-C78B-00B9-F006-326BEF836129}"/>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solidFill>
              <a:schemeClr val="tx2"/>
            </a:solidFill>
            <a:ln w="9796" cap="flat">
              <a:noFill/>
              <a:prstDash val="solid"/>
              <a:miter/>
            </a:ln>
          </p:spPr>
          <p:txBody>
            <a:bodyPr rtlCol="0" anchor="ctr"/>
            <a:lstStyle/>
            <a:p>
              <a:endParaRPr lang="da-DK"/>
            </a:p>
          </p:txBody>
        </p:sp>
        <p:sp>
          <p:nvSpPr>
            <p:cNvPr id="36" name="Kombinationstegning 35">
              <a:extLst>
                <a:ext uri="{FF2B5EF4-FFF2-40B4-BE49-F238E27FC236}">
                  <a16:creationId xmlns:a16="http://schemas.microsoft.com/office/drawing/2014/main" id="{96B9AFDD-8E89-9313-8C06-9426A65BBA0C}"/>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solidFill>
              <a:schemeClr val="tx2"/>
            </a:solidFill>
            <a:ln w="9796" cap="flat">
              <a:noFill/>
              <a:prstDash val="solid"/>
              <a:miter/>
            </a:ln>
          </p:spPr>
          <p:txBody>
            <a:bodyPr rtlCol="0" anchor="ctr"/>
            <a:lstStyle/>
            <a:p>
              <a:endParaRPr lang="da-DK"/>
            </a:p>
          </p:txBody>
        </p:sp>
        <p:sp>
          <p:nvSpPr>
            <p:cNvPr id="37" name="Kombinationstegning 36">
              <a:extLst>
                <a:ext uri="{FF2B5EF4-FFF2-40B4-BE49-F238E27FC236}">
                  <a16:creationId xmlns:a16="http://schemas.microsoft.com/office/drawing/2014/main" id="{8715A213-B739-AE73-ECCB-FDC34D383581}"/>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solidFill>
              <a:schemeClr val="tx2"/>
            </a:solidFill>
            <a:ln w="9796" cap="flat">
              <a:noFill/>
              <a:prstDash val="solid"/>
              <a:miter/>
            </a:ln>
          </p:spPr>
          <p:txBody>
            <a:bodyPr rtlCol="0" anchor="ctr"/>
            <a:lstStyle/>
            <a:p>
              <a:endParaRPr lang="da-DK"/>
            </a:p>
          </p:txBody>
        </p:sp>
        <p:sp>
          <p:nvSpPr>
            <p:cNvPr id="38" name="Kombinationstegning 37">
              <a:extLst>
                <a:ext uri="{FF2B5EF4-FFF2-40B4-BE49-F238E27FC236}">
                  <a16:creationId xmlns:a16="http://schemas.microsoft.com/office/drawing/2014/main" id="{C98D437D-6B81-1EFD-689C-7A76415482DC}"/>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solidFill>
              <a:schemeClr val="tx2"/>
            </a:solidFill>
            <a:ln w="9796" cap="flat">
              <a:noFill/>
              <a:prstDash val="solid"/>
              <a:miter/>
            </a:ln>
          </p:spPr>
          <p:txBody>
            <a:bodyPr rtlCol="0" anchor="ctr"/>
            <a:lstStyle/>
            <a:p>
              <a:endParaRPr lang="da-DK"/>
            </a:p>
          </p:txBody>
        </p:sp>
        <p:sp>
          <p:nvSpPr>
            <p:cNvPr id="39" name="Kombinationstegning 38">
              <a:extLst>
                <a:ext uri="{FF2B5EF4-FFF2-40B4-BE49-F238E27FC236}">
                  <a16:creationId xmlns:a16="http://schemas.microsoft.com/office/drawing/2014/main" id="{222338C8-82E9-8D2D-A235-9687BEAF82EC}"/>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solidFill>
              <a:schemeClr val="tx2"/>
            </a:solidFill>
            <a:ln w="9796" cap="flat">
              <a:noFill/>
              <a:prstDash val="solid"/>
              <a:miter/>
            </a:ln>
          </p:spPr>
          <p:txBody>
            <a:bodyPr rtlCol="0" anchor="ctr"/>
            <a:lstStyle/>
            <a:p>
              <a:endParaRPr lang="da-DK"/>
            </a:p>
          </p:txBody>
        </p:sp>
        <p:sp>
          <p:nvSpPr>
            <p:cNvPr id="40" name="Kombinationstegning 39">
              <a:extLst>
                <a:ext uri="{FF2B5EF4-FFF2-40B4-BE49-F238E27FC236}">
                  <a16:creationId xmlns:a16="http://schemas.microsoft.com/office/drawing/2014/main" id="{6B27563C-D5CC-F9FF-0EE7-29A54E0FB8D8}"/>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solidFill>
              <a:schemeClr val="tx2"/>
            </a:solidFill>
            <a:ln w="9796" cap="flat">
              <a:noFill/>
              <a:prstDash val="solid"/>
              <a:miter/>
            </a:ln>
          </p:spPr>
          <p:txBody>
            <a:bodyPr rtlCol="0" anchor="ctr"/>
            <a:lstStyle/>
            <a:p>
              <a:endParaRPr lang="da-DK"/>
            </a:p>
          </p:txBody>
        </p:sp>
        <p:sp>
          <p:nvSpPr>
            <p:cNvPr id="41" name="Kombinationstegning 40">
              <a:extLst>
                <a:ext uri="{FF2B5EF4-FFF2-40B4-BE49-F238E27FC236}">
                  <a16:creationId xmlns:a16="http://schemas.microsoft.com/office/drawing/2014/main" id="{2D7DC679-9934-F786-0AC1-48E20E2ABC4A}"/>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solidFill>
              <a:schemeClr val="tx2"/>
            </a:solid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428528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Break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9" y="1589437"/>
            <a:ext cx="6285186" cy="1920526"/>
          </a:xfrm>
          <a:prstGeom prst="rect">
            <a:avLst/>
          </a:prstGeom>
        </p:spPr>
        <p:txBody>
          <a:bodyPr anchor="b">
            <a:spAutoFit/>
          </a:bodyPr>
          <a:lstStyle>
            <a:lvl1pPr algn="l">
              <a:defRPr sz="6600" b="1" i="0">
                <a:solidFill>
                  <a:schemeClr val="bg1"/>
                </a:solidFill>
                <a:latin typeface="Avenir Next LT Pro Demi" panose="020B0504020202020204" pitchFamily="34" charset="77"/>
              </a:defRPr>
            </a:lvl1pPr>
          </a:lstStyle>
          <a:p>
            <a:r>
              <a:rPr lang="da-DK"/>
              <a:t>En god rubrik</a:t>
            </a:r>
            <a:br>
              <a:rPr lang="da-DK"/>
            </a:br>
            <a:r>
              <a:rPr lang="da-DK"/>
              <a:t>i flere linjer</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559" y="3602038"/>
            <a:ext cx="6285186" cy="165576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En interessant underrubrik</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bg1"/>
            </a:fgClr>
            <a:bgClr>
              <a:schemeClr val="accent1"/>
            </a:bgClr>
          </a:pattFill>
        </p:spPr>
        <p:txBody>
          <a:bodyPr anchor="ctr" anchorCtr="0"/>
          <a:lstStyle>
            <a:lvl1pPr marL="0" indent="0" algn="ctr">
              <a:buNone/>
              <a:defRPr>
                <a:solidFill>
                  <a:schemeClr val="bg2"/>
                </a:solidFill>
              </a:defRPr>
            </a:lvl1pPr>
          </a:lstStyle>
          <a:p>
            <a:endParaRPr lang="da-DK"/>
          </a:p>
          <a:p>
            <a:endParaRPr lang="da-DK"/>
          </a:p>
          <a:p>
            <a:r>
              <a:rPr lang="da-DK"/>
              <a:t>Indsæt billede her</a:t>
            </a:r>
          </a:p>
        </p:txBody>
      </p:sp>
      <p:grpSp>
        <p:nvGrpSpPr>
          <p:cNvPr id="6" name="Logo">
            <a:extLst>
              <a:ext uri="{FF2B5EF4-FFF2-40B4-BE49-F238E27FC236}">
                <a16:creationId xmlns:a16="http://schemas.microsoft.com/office/drawing/2014/main" id="{DC106DAB-F584-B24B-5BC7-90357CBC3D90}"/>
              </a:ext>
            </a:extLst>
          </p:cNvPr>
          <p:cNvGrpSpPr/>
          <p:nvPr userDrawn="1"/>
        </p:nvGrpSpPr>
        <p:grpSpPr>
          <a:xfrm>
            <a:off x="567560" y="5964865"/>
            <a:ext cx="2768888" cy="342000"/>
            <a:chOff x="1968500" y="2918786"/>
            <a:chExt cx="8253911" cy="1019281"/>
          </a:xfrm>
          <a:solidFill>
            <a:schemeClr val="bg1"/>
          </a:solidFill>
        </p:grpSpPr>
        <p:sp>
          <p:nvSpPr>
            <p:cNvPr id="7" name="Kombinationstegning 6">
              <a:extLst>
                <a:ext uri="{FF2B5EF4-FFF2-40B4-BE49-F238E27FC236}">
                  <a16:creationId xmlns:a16="http://schemas.microsoft.com/office/drawing/2014/main" id="{33DC83CE-B1F4-A722-79F3-B1777DDAD70D}"/>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8" name="Kombinationstegning 7">
              <a:extLst>
                <a:ext uri="{FF2B5EF4-FFF2-40B4-BE49-F238E27FC236}">
                  <a16:creationId xmlns:a16="http://schemas.microsoft.com/office/drawing/2014/main" id="{78EA0DA3-FBFD-69A6-BFBC-83799EDABB8C}"/>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13F5F31E-C902-EAD6-9975-E533A7505DAA}"/>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6E515CD6-5BF1-23F0-C9D7-4C1B967568C7}"/>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DCF3DFF0-CAE9-BCFE-CFC5-34D200BD4391}"/>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51622645-BEBC-3119-DE42-178A23743018}"/>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29" name="Kombinationstegning 28">
              <a:extLst>
                <a:ext uri="{FF2B5EF4-FFF2-40B4-BE49-F238E27FC236}">
                  <a16:creationId xmlns:a16="http://schemas.microsoft.com/office/drawing/2014/main" id="{807AA6A1-01B1-27B9-0AE3-84ABB0D29BA8}"/>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30" name="Kombinationstegning 29">
              <a:extLst>
                <a:ext uri="{FF2B5EF4-FFF2-40B4-BE49-F238E27FC236}">
                  <a16:creationId xmlns:a16="http://schemas.microsoft.com/office/drawing/2014/main" id="{78E33ED8-4537-1D84-DC2B-44B312E6BECF}"/>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31" name="Kombinationstegning 30">
              <a:extLst>
                <a:ext uri="{FF2B5EF4-FFF2-40B4-BE49-F238E27FC236}">
                  <a16:creationId xmlns:a16="http://schemas.microsoft.com/office/drawing/2014/main" id="{D0367B3B-3B4E-2F09-772B-EBDEE1B137BF}"/>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32" name="Kombinationstegning 31">
              <a:extLst>
                <a:ext uri="{FF2B5EF4-FFF2-40B4-BE49-F238E27FC236}">
                  <a16:creationId xmlns:a16="http://schemas.microsoft.com/office/drawing/2014/main" id="{390C2AFB-763A-974A-38B5-B87C684BF404}"/>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33" name="Kombinationstegning 32">
              <a:extLst>
                <a:ext uri="{FF2B5EF4-FFF2-40B4-BE49-F238E27FC236}">
                  <a16:creationId xmlns:a16="http://schemas.microsoft.com/office/drawing/2014/main" id="{894AE632-C4D5-5F04-398F-D6F7FE1F5372}"/>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34" name="Kombinationstegning 33">
              <a:extLst>
                <a:ext uri="{FF2B5EF4-FFF2-40B4-BE49-F238E27FC236}">
                  <a16:creationId xmlns:a16="http://schemas.microsoft.com/office/drawing/2014/main" id="{A7B5B221-04C2-0553-6220-5A50F9214BF2}"/>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35" name="Kombinationstegning 34">
              <a:extLst>
                <a:ext uri="{FF2B5EF4-FFF2-40B4-BE49-F238E27FC236}">
                  <a16:creationId xmlns:a16="http://schemas.microsoft.com/office/drawing/2014/main" id="{AC35A789-50C8-FE0C-2588-96F1ECDCC1C9}"/>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36" name="Kombinationstegning 35">
              <a:extLst>
                <a:ext uri="{FF2B5EF4-FFF2-40B4-BE49-F238E27FC236}">
                  <a16:creationId xmlns:a16="http://schemas.microsoft.com/office/drawing/2014/main" id="{CDB0872A-B8F4-A2B0-9026-3F6064050147}"/>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283012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Breake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9" y="2248656"/>
            <a:ext cx="6285186" cy="1920526"/>
          </a:xfrm>
          <a:prstGeom prst="rect">
            <a:avLst/>
          </a:prstGeom>
        </p:spPr>
        <p:txBody>
          <a:bodyPr anchor="b">
            <a:spAutoFit/>
          </a:bodyPr>
          <a:lstStyle>
            <a:lvl1pPr algn="l">
              <a:defRPr sz="6600" b="1" i="0">
                <a:latin typeface="Avenir Next LT Pro Demi" panose="020B0504020202020204" pitchFamily="34" charset="77"/>
              </a:defRPr>
            </a:lvl1pPr>
          </a:lstStyle>
          <a:p>
            <a:r>
              <a:rPr lang="da-DK"/>
              <a:t>En god rubrik</a:t>
            </a:r>
            <a:br>
              <a:rPr lang="da-DK"/>
            </a:br>
            <a:r>
              <a:rPr lang="da-DK"/>
              <a:t>i flere linjer</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txBody>
          <a:bodyPr anchor="ctr" anchorCtr="0"/>
          <a:lstStyle>
            <a:lvl1pPr marL="0" indent="0" algn="ctr">
              <a:buNone/>
              <a:defRPr/>
            </a:lvl1pPr>
          </a:lstStyle>
          <a:p>
            <a:endParaRPr lang="da-DK"/>
          </a:p>
          <a:p>
            <a:endParaRPr lang="da-DK"/>
          </a:p>
          <a:p>
            <a:r>
              <a:rPr lang="da-DK"/>
              <a:t>Indsæt billede her</a:t>
            </a:r>
          </a:p>
        </p:txBody>
      </p:sp>
      <p:grpSp>
        <p:nvGrpSpPr>
          <p:cNvPr id="4" name="Logo">
            <a:extLst>
              <a:ext uri="{FF2B5EF4-FFF2-40B4-BE49-F238E27FC236}">
                <a16:creationId xmlns:a16="http://schemas.microsoft.com/office/drawing/2014/main" id="{684EC1BA-2238-B76B-5990-D8E7494A863B}"/>
              </a:ext>
            </a:extLst>
          </p:cNvPr>
          <p:cNvGrpSpPr/>
          <p:nvPr userDrawn="1"/>
        </p:nvGrpSpPr>
        <p:grpSpPr>
          <a:xfrm>
            <a:off x="567560" y="5964865"/>
            <a:ext cx="2768888" cy="341932"/>
            <a:chOff x="1968500" y="2918786"/>
            <a:chExt cx="8253911" cy="1019281"/>
          </a:xfrm>
          <a:solidFill>
            <a:schemeClr val="tx2"/>
          </a:solidFill>
        </p:grpSpPr>
        <p:sp>
          <p:nvSpPr>
            <p:cNvPr id="5" name="Kombinationstegning 4">
              <a:extLst>
                <a:ext uri="{FF2B5EF4-FFF2-40B4-BE49-F238E27FC236}">
                  <a16:creationId xmlns:a16="http://schemas.microsoft.com/office/drawing/2014/main" id="{D3FECCE2-C612-5DCE-8FAD-20CF3B746CFD}"/>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solidFill>
              <a:schemeClr val="tx2"/>
            </a:solidFill>
            <a:ln w="9796"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77CDDBB3-2734-9726-B0EF-2B4506C442BC}"/>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solidFill>
              <a:schemeClr val="tx2"/>
            </a:solidFill>
            <a:ln w="9796" cap="flat">
              <a:noFill/>
              <a:prstDash val="solid"/>
              <a:miter/>
            </a:ln>
          </p:spPr>
          <p:txBody>
            <a:bodyPr rtlCol="0" anchor="ctr"/>
            <a:lstStyle/>
            <a:p>
              <a:endParaRPr lang="da-DK"/>
            </a:p>
          </p:txBody>
        </p:sp>
        <p:sp>
          <p:nvSpPr>
            <p:cNvPr id="7" name="Kombinationstegning 6">
              <a:extLst>
                <a:ext uri="{FF2B5EF4-FFF2-40B4-BE49-F238E27FC236}">
                  <a16:creationId xmlns:a16="http://schemas.microsoft.com/office/drawing/2014/main" id="{65352462-0130-567A-2B58-4944F7DB3317}"/>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solidFill>
              <a:schemeClr val="tx2"/>
            </a:solidFill>
            <a:ln w="9796" cap="flat">
              <a:noFill/>
              <a:prstDash val="solid"/>
              <a:miter/>
            </a:ln>
          </p:spPr>
          <p:txBody>
            <a:bodyPr rtlCol="0" anchor="ctr"/>
            <a:lstStyle/>
            <a:p>
              <a:endParaRPr lang="da-DK"/>
            </a:p>
          </p:txBody>
        </p:sp>
        <p:sp>
          <p:nvSpPr>
            <p:cNvPr id="8" name="Kombinationstegning 7">
              <a:extLst>
                <a:ext uri="{FF2B5EF4-FFF2-40B4-BE49-F238E27FC236}">
                  <a16:creationId xmlns:a16="http://schemas.microsoft.com/office/drawing/2014/main" id="{0691F331-9585-5A88-CAE5-41ED4C382850}"/>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solidFill>
              <a:schemeClr val="tx2"/>
            </a:solid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569652C9-F9E3-8C09-2FB3-532BE8B26BE2}"/>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solidFill>
              <a:schemeClr val="tx2"/>
            </a:solid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77146FD3-1FFE-51AA-8B76-4926AA4B07CA}"/>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solidFill>
              <a:schemeClr val="tx2"/>
            </a:solidFill>
            <a:ln w="9796" cap="flat">
              <a:no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5007BDCF-A491-8B73-2BA4-2AEDE4BFC767}"/>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solidFill>
              <a:schemeClr val="tx2"/>
            </a:solidFill>
            <a:ln w="9796" cap="flat">
              <a:no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75F4D3F6-14CC-166A-84D8-8BDE2EDFD576}"/>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solidFill>
              <a:schemeClr val="tx2"/>
            </a:solidFill>
            <a:ln w="9796" cap="flat">
              <a:noFill/>
              <a:prstDash val="solid"/>
              <a:miter/>
            </a:ln>
          </p:spPr>
          <p:txBody>
            <a:bodyPr rtlCol="0" anchor="ctr"/>
            <a:lstStyle/>
            <a:p>
              <a:endParaRPr lang="da-DK"/>
            </a:p>
          </p:txBody>
        </p:sp>
        <p:sp>
          <p:nvSpPr>
            <p:cNvPr id="29" name="Kombinationstegning 28">
              <a:extLst>
                <a:ext uri="{FF2B5EF4-FFF2-40B4-BE49-F238E27FC236}">
                  <a16:creationId xmlns:a16="http://schemas.microsoft.com/office/drawing/2014/main" id="{0D5F502B-7CD9-2360-59C4-C55AC285F0B2}"/>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solidFill>
              <a:schemeClr val="tx2"/>
            </a:solidFill>
            <a:ln w="9796" cap="flat">
              <a:noFill/>
              <a:prstDash val="solid"/>
              <a:miter/>
            </a:ln>
          </p:spPr>
          <p:txBody>
            <a:bodyPr rtlCol="0" anchor="ctr"/>
            <a:lstStyle/>
            <a:p>
              <a:endParaRPr lang="da-DK"/>
            </a:p>
          </p:txBody>
        </p:sp>
        <p:sp>
          <p:nvSpPr>
            <p:cNvPr id="30" name="Kombinationstegning 29">
              <a:extLst>
                <a:ext uri="{FF2B5EF4-FFF2-40B4-BE49-F238E27FC236}">
                  <a16:creationId xmlns:a16="http://schemas.microsoft.com/office/drawing/2014/main" id="{064EBF39-AA1E-B896-38E2-33924036C6B8}"/>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solidFill>
              <a:schemeClr val="tx2"/>
            </a:solidFill>
            <a:ln w="9796" cap="flat">
              <a:noFill/>
              <a:prstDash val="solid"/>
              <a:miter/>
            </a:ln>
          </p:spPr>
          <p:txBody>
            <a:bodyPr rtlCol="0" anchor="ctr"/>
            <a:lstStyle/>
            <a:p>
              <a:endParaRPr lang="da-DK"/>
            </a:p>
          </p:txBody>
        </p:sp>
        <p:sp>
          <p:nvSpPr>
            <p:cNvPr id="31" name="Kombinationstegning 30">
              <a:extLst>
                <a:ext uri="{FF2B5EF4-FFF2-40B4-BE49-F238E27FC236}">
                  <a16:creationId xmlns:a16="http://schemas.microsoft.com/office/drawing/2014/main" id="{8A0632F7-9F19-8F12-E06B-9730233CCA4E}"/>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solidFill>
              <a:schemeClr val="tx2"/>
            </a:solidFill>
            <a:ln w="9796" cap="flat">
              <a:noFill/>
              <a:prstDash val="solid"/>
              <a:miter/>
            </a:ln>
          </p:spPr>
          <p:txBody>
            <a:bodyPr rtlCol="0" anchor="ctr"/>
            <a:lstStyle/>
            <a:p>
              <a:endParaRPr lang="da-DK"/>
            </a:p>
          </p:txBody>
        </p:sp>
        <p:sp>
          <p:nvSpPr>
            <p:cNvPr id="32" name="Kombinationstegning 31">
              <a:extLst>
                <a:ext uri="{FF2B5EF4-FFF2-40B4-BE49-F238E27FC236}">
                  <a16:creationId xmlns:a16="http://schemas.microsoft.com/office/drawing/2014/main" id="{25AB35A8-E84A-CA39-EE83-95866DE548B3}"/>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solidFill>
              <a:schemeClr val="tx2"/>
            </a:solidFill>
            <a:ln w="9796" cap="flat">
              <a:noFill/>
              <a:prstDash val="solid"/>
              <a:miter/>
            </a:ln>
          </p:spPr>
          <p:txBody>
            <a:bodyPr rtlCol="0" anchor="ctr"/>
            <a:lstStyle/>
            <a:p>
              <a:endParaRPr lang="da-DK"/>
            </a:p>
          </p:txBody>
        </p:sp>
        <p:sp>
          <p:nvSpPr>
            <p:cNvPr id="33" name="Kombinationstegning 32">
              <a:extLst>
                <a:ext uri="{FF2B5EF4-FFF2-40B4-BE49-F238E27FC236}">
                  <a16:creationId xmlns:a16="http://schemas.microsoft.com/office/drawing/2014/main" id="{92458156-1408-E0DA-F98B-4C6FD1484A59}"/>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solidFill>
              <a:schemeClr val="tx2"/>
            </a:solidFill>
            <a:ln w="9796" cap="flat">
              <a:noFill/>
              <a:prstDash val="solid"/>
              <a:miter/>
            </a:ln>
          </p:spPr>
          <p:txBody>
            <a:bodyPr rtlCol="0" anchor="ctr"/>
            <a:lstStyle/>
            <a:p>
              <a:endParaRPr lang="da-DK"/>
            </a:p>
          </p:txBody>
        </p:sp>
        <p:sp>
          <p:nvSpPr>
            <p:cNvPr id="34" name="Kombinationstegning 33">
              <a:extLst>
                <a:ext uri="{FF2B5EF4-FFF2-40B4-BE49-F238E27FC236}">
                  <a16:creationId xmlns:a16="http://schemas.microsoft.com/office/drawing/2014/main" id="{7F6E2B67-C6ED-0260-FE07-C7FE86F99215}"/>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solidFill>
              <a:schemeClr val="tx2"/>
            </a:solid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633280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Break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9" y="2248656"/>
            <a:ext cx="6285186" cy="1920526"/>
          </a:xfrm>
          <a:prstGeom prst="rect">
            <a:avLst/>
          </a:prstGeom>
        </p:spPr>
        <p:txBody>
          <a:bodyPr anchor="b">
            <a:spAutoFit/>
          </a:bodyPr>
          <a:lstStyle>
            <a:lvl1pPr algn="l">
              <a:defRPr sz="6600" b="1" i="0">
                <a:solidFill>
                  <a:schemeClr val="bg1"/>
                </a:solidFill>
                <a:latin typeface="Avenir Next LT Pro Demi" panose="020B0504020202020204" pitchFamily="34" charset="77"/>
              </a:defRPr>
            </a:lvl1pPr>
          </a:lstStyle>
          <a:p>
            <a:r>
              <a:rPr lang="da-DK"/>
              <a:t>En god rubrik</a:t>
            </a:r>
            <a:br>
              <a:rPr lang="da-DK"/>
            </a:br>
            <a:r>
              <a:rPr lang="da-DK"/>
              <a:t>i flere linjer</a:t>
            </a:r>
          </a:p>
        </p:txBody>
      </p:sp>
      <p:sp>
        <p:nvSpPr>
          <p:cNvPr id="11" name="Pladsholder til billede 10">
            <a:extLst>
              <a:ext uri="{FF2B5EF4-FFF2-40B4-BE49-F238E27FC236}">
                <a16:creationId xmlns:a16="http://schemas.microsoft.com/office/drawing/2014/main" id="{899367C5-0C2C-CEC6-9958-A2DF011321D1}"/>
              </a:ext>
            </a:extLst>
          </p:cNvPr>
          <p:cNvSpPr>
            <a:spLocks noGrp="1"/>
          </p:cNvSpPr>
          <p:nvPr>
            <p:ph type="pic" sz="quarter" idx="10"/>
          </p:nvPr>
        </p:nvSpPr>
        <p:spPr>
          <a:xfrm>
            <a:off x="7177361" y="-21021"/>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bg1"/>
            </a:fgClr>
            <a:bgClr>
              <a:schemeClr val="accent1"/>
            </a:bgClr>
          </a:pattFill>
        </p:spPr>
        <p:txBody>
          <a:bodyPr anchor="ctr" anchorCtr="0"/>
          <a:lstStyle>
            <a:lvl1pPr marL="0" indent="0" algn="ctr">
              <a:buNone/>
              <a:defRPr>
                <a:solidFill>
                  <a:schemeClr val="bg1"/>
                </a:solidFill>
              </a:defRPr>
            </a:lvl1pPr>
          </a:lstStyle>
          <a:p>
            <a:endParaRPr lang="da-DK"/>
          </a:p>
          <a:p>
            <a:endParaRPr lang="da-DK"/>
          </a:p>
          <a:p>
            <a:r>
              <a:rPr lang="da-DK"/>
              <a:t>Indsæt billede her</a:t>
            </a:r>
          </a:p>
        </p:txBody>
      </p:sp>
      <p:grpSp>
        <p:nvGrpSpPr>
          <p:cNvPr id="3" name="Logo">
            <a:extLst>
              <a:ext uri="{FF2B5EF4-FFF2-40B4-BE49-F238E27FC236}">
                <a16:creationId xmlns:a16="http://schemas.microsoft.com/office/drawing/2014/main" id="{68395402-B974-B91C-10A0-E59A21B18D00}"/>
              </a:ext>
            </a:extLst>
          </p:cNvPr>
          <p:cNvGrpSpPr/>
          <p:nvPr userDrawn="1"/>
        </p:nvGrpSpPr>
        <p:grpSpPr>
          <a:xfrm>
            <a:off x="567560" y="5964865"/>
            <a:ext cx="2768888" cy="342000"/>
            <a:chOff x="1968500" y="2918786"/>
            <a:chExt cx="8253911" cy="1019281"/>
          </a:xfrm>
          <a:solidFill>
            <a:schemeClr val="bg1"/>
          </a:solidFill>
        </p:grpSpPr>
        <p:sp>
          <p:nvSpPr>
            <p:cNvPr id="4" name="Kombinationstegning 3">
              <a:extLst>
                <a:ext uri="{FF2B5EF4-FFF2-40B4-BE49-F238E27FC236}">
                  <a16:creationId xmlns:a16="http://schemas.microsoft.com/office/drawing/2014/main" id="{001729FF-BEEB-7D39-BC17-FD905521A656}"/>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grpFill/>
            <a:ln w="9796" cap="flat">
              <a:noFill/>
              <a:prstDash val="solid"/>
              <a:miter/>
            </a:ln>
          </p:spPr>
          <p:txBody>
            <a:bodyPr rtlCol="0" anchor="ctr"/>
            <a:lstStyle/>
            <a:p>
              <a:endParaRPr lang="da-DK"/>
            </a:p>
          </p:txBody>
        </p:sp>
        <p:sp>
          <p:nvSpPr>
            <p:cNvPr id="5" name="Kombinationstegning 4">
              <a:extLst>
                <a:ext uri="{FF2B5EF4-FFF2-40B4-BE49-F238E27FC236}">
                  <a16:creationId xmlns:a16="http://schemas.microsoft.com/office/drawing/2014/main" id="{9B9A3452-2464-FBC9-BBE9-472D7D4C0B4A}"/>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grpFill/>
            <a:ln w="9796"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A80C92A1-98EC-7844-7C0C-CE0734ACDB97}"/>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grpFill/>
            <a:ln w="9796" cap="flat">
              <a:noFill/>
              <a:prstDash val="solid"/>
              <a:miter/>
            </a:ln>
          </p:spPr>
          <p:txBody>
            <a:bodyPr rtlCol="0" anchor="ctr"/>
            <a:lstStyle/>
            <a:p>
              <a:endParaRPr lang="da-DK"/>
            </a:p>
          </p:txBody>
        </p:sp>
        <p:sp>
          <p:nvSpPr>
            <p:cNvPr id="7" name="Kombinationstegning 6">
              <a:extLst>
                <a:ext uri="{FF2B5EF4-FFF2-40B4-BE49-F238E27FC236}">
                  <a16:creationId xmlns:a16="http://schemas.microsoft.com/office/drawing/2014/main" id="{4E495E17-8B03-8298-E022-751148644AA2}"/>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grpFill/>
            <a:ln w="9796" cap="flat">
              <a:noFill/>
              <a:prstDash val="solid"/>
              <a:miter/>
            </a:ln>
          </p:spPr>
          <p:txBody>
            <a:bodyPr rtlCol="0" anchor="ctr"/>
            <a:lstStyle/>
            <a:p>
              <a:endParaRPr lang="da-DK"/>
            </a:p>
          </p:txBody>
        </p:sp>
        <p:sp>
          <p:nvSpPr>
            <p:cNvPr id="8" name="Kombinationstegning 7">
              <a:extLst>
                <a:ext uri="{FF2B5EF4-FFF2-40B4-BE49-F238E27FC236}">
                  <a16:creationId xmlns:a16="http://schemas.microsoft.com/office/drawing/2014/main" id="{EAD4670B-F6F2-E7B9-5D37-24D61AA95D57}"/>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grpFill/>
            <a:ln w="9796" cap="flat">
              <a:noFill/>
              <a:prstDash val="solid"/>
              <a:miter/>
            </a:ln>
          </p:spPr>
          <p:txBody>
            <a:bodyPr rtlCol="0" anchor="ctr"/>
            <a:lstStyle/>
            <a:p>
              <a:endParaRPr lang="da-DK"/>
            </a:p>
          </p:txBody>
        </p:sp>
        <p:sp>
          <p:nvSpPr>
            <p:cNvPr id="9" name="Kombinationstegning 8">
              <a:extLst>
                <a:ext uri="{FF2B5EF4-FFF2-40B4-BE49-F238E27FC236}">
                  <a16:creationId xmlns:a16="http://schemas.microsoft.com/office/drawing/2014/main" id="{03F93585-DFD8-C466-B4E1-B9FD2C5F736C}"/>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grpFill/>
            <a:ln w="9796" cap="flat">
              <a:noFill/>
              <a:prstDash val="solid"/>
              <a:miter/>
            </a:ln>
          </p:spPr>
          <p:txBody>
            <a:bodyPr rtlCol="0" anchor="ctr"/>
            <a:lstStyle/>
            <a:p>
              <a:endParaRPr lang="da-DK"/>
            </a:p>
          </p:txBody>
        </p:sp>
        <p:sp>
          <p:nvSpPr>
            <p:cNvPr id="10" name="Kombinationstegning 9">
              <a:extLst>
                <a:ext uri="{FF2B5EF4-FFF2-40B4-BE49-F238E27FC236}">
                  <a16:creationId xmlns:a16="http://schemas.microsoft.com/office/drawing/2014/main" id="{0E17004F-76DB-0DA6-84A3-28A13C8293E3}"/>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grpFill/>
            <a:ln w="9796" cap="flat">
              <a:noFill/>
              <a:prstDash val="solid"/>
              <a:miter/>
            </a:ln>
          </p:spPr>
          <p:txBody>
            <a:bodyPr rtlCol="0" anchor="ctr"/>
            <a:lstStyle/>
            <a:p>
              <a:endParaRPr lang="da-DK"/>
            </a:p>
          </p:txBody>
        </p:sp>
        <p:sp>
          <p:nvSpPr>
            <p:cNvPr id="27" name="Kombinationstegning 26">
              <a:extLst>
                <a:ext uri="{FF2B5EF4-FFF2-40B4-BE49-F238E27FC236}">
                  <a16:creationId xmlns:a16="http://schemas.microsoft.com/office/drawing/2014/main" id="{2A702BED-47BF-094F-21CF-E84DBA0A7978}"/>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grpFill/>
            <a:ln w="9796" cap="flat">
              <a:noFill/>
              <a:prstDash val="solid"/>
              <a:miter/>
            </a:ln>
          </p:spPr>
          <p:txBody>
            <a:bodyPr rtlCol="0" anchor="ctr"/>
            <a:lstStyle/>
            <a:p>
              <a:endParaRPr lang="da-DK"/>
            </a:p>
          </p:txBody>
        </p:sp>
        <p:sp>
          <p:nvSpPr>
            <p:cNvPr id="28" name="Kombinationstegning 27">
              <a:extLst>
                <a:ext uri="{FF2B5EF4-FFF2-40B4-BE49-F238E27FC236}">
                  <a16:creationId xmlns:a16="http://schemas.microsoft.com/office/drawing/2014/main" id="{5E1CA0B1-4F66-69C0-3748-D0436B2D741F}"/>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grpFill/>
            <a:ln w="9796" cap="flat">
              <a:noFill/>
              <a:prstDash val="solid"/>
              <a:miter/>
            </a:ln>
          </p:spPr>
          <p:txBody>
            <a:bodyPr rtlCol="0" anchor="ctr"/>
            <a:lstStyle/>
            <a:p>
              <a:endParaRPr lang="da-DK"/>
            </a:p>
          </p:txBody>
        </p:sp>
        <p:sp>
          <p:nvSpPr>
            <p:cNvPr id="29" name="Kombinationstegning 28">
              <a:extLst>
                <a:ext uri="{FF2B5EF4-FFF2-40B4-BE49-F238E27FC236}">
                  <a16:creationId xmlns:a16="http://schemas.microsoft.com/office/drawing/2014/main" id="{68AF5B26-86AD-66B7-96B6-B7A28FCCDA0C}"/>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grpFill/>
            <a:ln w="9796" cap="flat">
              <a:noFill/>
              <a:prstDash val="solid"/>
              <a:miter/>
            </a:ln>
          </p:spPr>
          <p:txBody>
            <a:bodyPr rtlCol="0" anchor="ctr"/>
            <a:lstStyle/>
            <a:p>
              <a:endParaRPr lang="da-DK"/>
            </a:p>
          </p:txBody>
        </p:sp>
        <p:sp>
          <p:nvSpPr>
            <p:cNvPr id="30" name="Kombinationstegning 29">
              <a:extLst>
                <a:ext uri="{FF2B5EF4-FFF2-40B4-BE49-F238E27FC236}">
                  <a16:creationId xmlns:a16="http://schemas.microsoft.com/office/drawing/2014/main" id="{5941E164-27D3-BFA9-90BD-2EDD297BE3FF}"/>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grpFill/>
            <a:ln w="9796" cap="flat">
              <a:noFill/>
              <a:prstDash val="solid"/>
              <a:miter/>
            </a:ln>
          </p:spPr>
          <p:txBody>
            <a:bodyPr rtlCol="0" anchor="ctr"/>
            <a:lstStyle/>
            <a:p>
              <a:endParaRPr lang="da-DK"/>
            </a:p>
          </p:txBody>
        </p:sp>
        <p:sp>
          <p:nvSpPr>
            <p:cNvPr id="31" name="Kombinationstegning 30">
              <a:extLst>
                <a:ext uri="{FF2B5EF4-FFF2-40B4-BE49-F238E27FC236}">
                  <a16:creationId xmlns:a16="http://schemas.microsoft.com/office/drawing/2014/main" id="{3AB80210-C7B2-6D1D-0029-968A9E478C32}"/>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grpFill/>
            <a:ln w="9796" cap="flat">
              <a:noFill/>
              <a:prstDash val="solid"/>
              <a:miter/>
            </a:ln>
          </p:spPr>
          <p:txBody>
            <a:bodyPr rtlCol="0" anchor="ctr"/>
            <a:lstStyle/>
            <a:p>
              <a:endParaRPr lang="da-DK"/>
            </a:p>
          </p:txBody>
        </p:sp>
        <p:sp>
          <p:nvSpPr>
            <p:cNvPr id="32" name="Kombinationstegning 31">
              <a:extLst>
                <a:ext uri="{FF2B5EF4-FFF2-40B4-BE49-F238E27FC236}">
                  <a16:creationId xmlns:a16="http://schemas.microsoft.com/office/drawing/2014/main" id="{3A49E9E4-741E-92A4-94A2-3353EB811D1F}"/>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grpFill/>
            <a:ln w="9796" cap="flat">
              <a:noFill/>
              <a:prstDash val="solid"/>
              <a:miter/>
            </a:ln>
          </p:spPr>
          <p:txBody>
            <a:bodyPr rtlCol="0" anchor="ctr"/>
            <a:lstStyle/>
            <a:p>
              <a:endParaRPr lang="da-DK"/>
            </a:p>
          </p:txBody>
        </p:sp>
        <p:sp>
          <p:nvSpPr>
            <p:cNvPr id="33" name="Kombinationstegning 32">
              <a:extLst>
                <a:ext uri="{FF2B5EF4-FFF2-40B4-BE49-F238E27FC236}">
                  <a16:creationId xmlns:a16="http://schemas.microsoft.com/office/drawing/2014/main" id="{F69317E9-C7C9-A466-5589-63759EA4F3A7}"/>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grpFill/>
            <a:ln w="9796" cap="flat">
              <a:noFill/>
              <a:prstDash val="solid"/>
              <a:miter/>
            </a:ln>
          </p:spPr>
          <p:txBody>
            <a:bodyPr rtlCol="0" anchor="ctr"/>
            <a:lstStyle/>
            <a:p>
              <a:endParaRPr lang="da-DK"/>
            </a:p>
          </p:txBody>
        </p:sp>
      </p:grpSp>
    </p:spTree>
    <p:extLst>
      <p:ext uri="{BB962C8B-B14F-4D97-AF65-F5344CB8AC3E}">
        <p14:creationId xmlns:p14="http://schemas.microsoft.com/office/powerpoint/2010/main" val="265217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Breaker">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DF07C1-A205-03F7-3A20-EE2FD2CBDCB1}"/>
              </a:ext>
            </a:extLst>
          </p:cNvPr>
          <p:cNvSpPr>
            <a:spLocks noGrp="1"/>
          </p:cNvSpPr>
          <p:nvPr>
            <p:ph type="ctrTitle" hasCustomPrompt="1"/>
          </p:nvPr>
        </p:nvSpPr>
        <p:spPr>
          <a:xfrm>
            <a:off x="567558" y="1589437"/>
            <a:ext cx="8395689" cy="1920526"/>
          </a:xfrm>
          <a:prstGeom prst="rect">
            <a:avLst/>
          </a:prstGeom>
        </p:spPr>
        <p:txBody>
          <a:bodyPr wrap="square" anchor="b">
            <a:spAutoFit/>
          </a:bodyPr>
          <a:lstStyle>
            <a:lvl1pPr algn="l">
              <a:defRPr sz="6600" b="1" i="0">
                <a:latin typeface="Avenir Next LT Pro Demi" panose="020B0504020202020204" pitchFamily="34" charset="77"/>
              </a:defRPr>
            </a:lvl1pPr>
          </a:lstStyle>
          <a:p>
            <a:r>
              <a:rPr lang="da-DK"/>
              <a:t>En god rubrik</a:t>
            </a:r>
            <a:br>
              <a:rPr lang="da-DK"/>
            </a:br>
            <a:r>
              <a:rPr lang="da-DK"/>
              <a:t>i flere linjer</a:t>
            </a:r>
          </a:p>
        </p:txBody>
      </p:sp>
      <p:sp>
        <p:nvSpPr>
          <p:cNvPr id="3" name="Undertitel 2">
            <a:extLst>
              <a:ext uri="{FF2B5EF4-FFF2-40B4-BE49-F238E27FC236}">
                <a16:creationId xmlns:a16="http://schemas.microsoft.com/office/drawing/2014/main" id="{264CA19A-C98D-9A20-64BA-C8CA14D8E19D}"/>
              </a:ext>
            </a:extLst>
          </p:cNvPr>
          <p:cNvSpPr>
            <a:spLocks noGrp="1"/>
          </p:cNvSpPr>
          <p:nvPr>
            <p:ph type="subTitle" idx="1" hasCustomPrompt="1"/>
          </p:nvPr>
        </p:nvSpPr>
        <p:spPr>
          <a:xfrm>
            <a:off x="567559" y="3602038"/>
            <a:ext cx="5641856"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En interessant underrubrik</a:t>
            </a:r>
          </a:p>
        </p:txBody>
      </p:sp>
      <p:grpSp>
        <p:nvGrpSpPr>
          <p:cNvPr id="12" name="Logo">
            <a:extLst>
              <a:ext uri="{FF2B5EF4-FFF2-40B4-BE49-F238E27FC236}">
                <a16:creationId xmlns:a16="http://schemas.microsoft.com/office/drawing/2014/main" id="{8963ABFC-815B-E0B5-6BD2-FB43D1394E63}"/>
              </a:ext>
            </a:extLst>
          </p:cNvPr>
          <p:cNvGrpSpPr/>
          <p:nvPr userDrawn="1"/>
        </p:nvGrpSpPr>
        <p:grpSpPr>
          <a:xfrm>
            <a:off x="567560" y="5964865"/>
            <a:ext cx="2768888" cy="341932"/>
            <a:chOff x="1968500" y="2918786"/>
            <a:chExt cx="8253911" cy="1019281"/>
          </a:xfrm>
          <a:solidFill>
            <a:schemeClr val="tx2"/>
          </a:solidFill>
        </p:grpSpPr>
        <p:sp>
          <p:nvSpPr>
            <p:cNvPr id="13" name="Kombinationstegning 12">
              <a:extLst>
                <a:ext uri="{FF2B5EF4-FFF2-40B4-BE49-F238E27FC236}">
                  <a16:creationId xmlns:a16="http://schemas.microsoft.com/office/drawing/2014/main" id="{E5AA5583-1502-F0FB-534C-C0FE88172B4F}"/>
                </a:ext>
              </a:extLst>
            </p:cNvPr>
            <p:cNvSpPr/>
            <p:nvPr/>
          </p:nvSpPr>
          <p:spPr>
            <a:xfrm>
              <a:off x="4364655" y="3308502"/>
              <a:ext cx="158501" cy="144852"/>
            </a:xfrm>
            <a:custGeom>
              <a:avLst/>
              <a:gdLst>
                <a:gd name="connsiteX0" fmla="*/ 79246 w 158501"/>
                <a:gd name="connsiteY0" fmla="*/ 0 h 144852"/>
                <a:gd name="connsiteX1" fmla="*/ 0 w 158501"/>
                <a:gd name="connsiteY1" fmla="*/ 144852 h 144852"/>
                <a:gd name="connsiteX2" fmla="*/ 158502 w 158501"/>
                <a:gd name="connsiteY2" fmla="*/ 144852 h 144852"/>
              </a:gdLst>
              <a:ahLst/>
              <a:cxnLst>
                <a:cxn ang="0">
                  <a:pos x="connsiteX0" y="connsiteY0"/>
                </a:cxn>
                <a:cxn ang="0">
                  <a:pos x="connsiteX1" y="connsiteY1"/>
                </a:cxn>
                <a:cxn ang="0">
                  <a:pos x="connsiteX2" y="connsiteY2"/>
                </a:cxn>
              </a:cxnLst>
              <a:rect l="l" t="t" r="r" b="b"/>
              <a:pathLst>
                <a:path w="158501" h="144852">
                  <a:moveTo>
                    <a:pt x="79246" y="0"/>
                  </a:moveTo>
                  <a:lnTo>
                    <a:pt x="0" y="144852"/>
                  </a:lnTo>
                  <a:lnTo>
                    <a:pt x="158502" y="144852"/>
                  </a:lnTo>
                  <a:close/>
                </a:path>
              </a:pathLst>
            </a:custGeom>
            <a:solidFill>
              <a:schemeClr val="tx2"/>
            </a:solidFill>
            <a:ln w="9796" cap="flat">
              <a:noFill/>
              <a:prstDash val="solid"/>
              <a:miter/>
            </a:ln>
          </p:spPr>
          <p:txBody>
            <a:bodyPr rtlCol="0" anchor="ctr"/>
            <a:lstStyle/>
            <a:p>
              <a:endParaRPr lang="da-DK"/>
            </a:p>
          </p:txBody>
        </p:sp>
        <p:sp>
          <p:nvSpPr>
            <p:cNvPr id="14" name="Kombinationstegning 13">
              <a:extLst>
                <a:ext uri="{FF2B5EF4-FFF2-40B4-BE49-F238E27FC236}">
                  <a16:creationId xmlns:a16="http://schemas.microsoft.com/office/drawing/2014/main" id="{16D3B0B3-B446-FD58-A1A3-A2E3B7E538E8}"/>
                </a:ext>
              </a:extLst>
            </p:cNvPr>
            <p:cNvSpPr/>
            <p:nvPr/>
          </p:nvSpPr>
          <p:spPr>
            <a:xfrm>
              <a:off x="3161573" y="3305431"/>
              <a:ext cx="244424" cy="249392"/>
            </a:xfrm>
            <a:custGeom>
              <a:avLst/>
              <a:gdLst>
                <a:gd name="connsiteX0" fmla="*/ 122227 w 244424"/>
                <a:gd name="connsiteY0" fmla="*/ 249393 h 249392"/>
                <a:gd name="connsiteX1" fmla="*/ 244424 w 244424"/>
                <a:gd name="connsiteY1" fmla="*/ 124716 h 249392"/>
                <a:gd name="connsiteX2" fmla="*/ 122227 w 244424"/>
                <a:gd name="connsiteY2" fmla="*/ 0 h 249392"/>
                <a:gd name="connsiteX3" fmla="*/ 0 w 244424"/>
                <a:gd name="connsiteY3" fmla="*/ 124716 h 249392"/>
                <a:gd name="connsiteX4" fmla="*/ 122227 w 244424"/>
                <a:gd name="connsiteY4" fmla="*/ 249393 h 249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24" h="249392">
                  <a:moveTo>
                    <a:pt x="122227" y="249393"/>
                  </a:moveTo>
                  <a:cubicBezTo>
                    <a:pt x="226356" y="249393"/>
                    <a:pt x="244424" y="221724"/>
                    <a:pt x="244424" y="124716"/>
                  </a:cubicBezTo>
                  <a:cubicBezTo>
                    <a:pt x="244424" y="27688"/>
                    <a:pt x="226356" y="0"/>
                    <a:pt x="122227" y="0"/>
                  </a:cubicBezTo>
                  <a:cubicBezTo>
                    <a:pt x="18088" y="0"/>
                    <a:pt x="0" y="27678"/>
                    <a:pt x="0" y="124716"/>
                  </a:cubicBezTo>
                  <a:cubicBezTo>
                    <a:pt x="10" y="221724"/>
                    <a:pt x="18088" y="249393"/>
                    <a:pt x="122227" y="249393"/>
                  </a:cubicBezTo>
                  <a:close/>
                </a:path>
              </a:pathLst>
            </a:custGeom>
            <a:solidFill>
              <a:schemeClr val="tx2"/>
            </a:solidFill>
            <a:ln w="9796" cap="flat">
              <a:noFill/>
              <a:prstDash val="solid"/>
              <a:miter/>
            </a:ln>
          </p:spPr>
          <p:txBody>
            <a:bodyPr rtlCol="0" anchor="ctr"/>
            <a:lstStyle/>
            <a:p>
              <a:endParaRPr lang="da-DK"/>
            </a:p>
          </p:txBody>
        </p:sp>
        <p:sp>
          <p:nvSpPr>
            <p:cNvPr id="15" name="Kombinationstegning 14">
              <a:extLst>
                <a:ext uri="{FF2B5EF4-FFF2-40B4-BE49-F238E27FC236}">
                  <a16:creationId xmlns:a16="http://schemas.microsoft.com/office/drawing/2014/main" id="{E5F50B8F-0D7E-1BA8-ECD1-1E24950FADB0}"/>
                </a:ext>
              </a:extLst>
            </p:cNvPr>
            <p:cNvSpPr/>
            <p:nvPr/>
          </p:nvSpPr>
          <p:spPr>
            <a:xfrm>
              <a:off x="1968500" y="2918786"/>
              <a:ext cx="3095144" cy="1019281"/>
            </a:xfrm>
            <a:custGeom>
              <a:avLst/>
              <a:gdLst>
                <a:gd name="connsiteX0" fmla="*/ 0 w 3095144"/>
                <a:gd name="connsiteY0" fmla="*/ 1019281 h 1019281"/>
                <a:gd name="connsiteX1" fmla="*/ 3095135 w 3095144"/>
                <a:gd name="connsiteY1" fmla="*/ 1019281 h 1019281"/>
                <a:gd name="connsiteX2" fmla="*/ 3095135 w 3095144"/>
                <a:gd name="connsiteY2" fmla="*/ 681792 h 1019281"/>
                <a:gd name="connsiteX3" fmla="*/ 2790386 w 3095144"/>
                <a:gd name="connsiteY3" fmla="*/ 681792 h 1019281"/>
                <a:gd name="connsiteX4" fmla="*/ 2784818 w 3095144"/>
                <a:gd name="connsiteY4" fmla="*/ 676544 h 1019281"/>
                <a:gd name="connsiteX5" fmla="*/ 2784818 w 3095144"/>
                <a:gd name="connsiteY5" fmla="*/ 346139 h 1019281"/>
                <a:gd name="connsiteX6" fmla="*/ 2790386 w 3095144"/>
                <a:gd name="connsiteY6" fmla="*/ 340901 h 1019281"/>
                <a:gd name="connsiteX7" fmla="*/ 2855220 w 3095144"/>
                <a:gd name="connsiteY7" fmla="*/ 340901 h 1019281"/>
                <a:gd name="connsiteX8" fmla="*/ 2860770 w 3095144"/>
                <a:gd name="connsiteY8" fmla="*/ 346139 h 1019281"/>
                <a:gd name="connsiteX9" fmla="*/ 2860770 w 3095144"/>
                <a:gd name="connsiteY9" fmla="*/ 627233 h 1019281"/>
                <a:gd name="connsiteX10" fmla="*/ 3095145 w 3095144"/>
                <a:gd name="connsiteY10" fmla="*/ 627233 h 1019281"/>
                <a:gd name="connsiteX11" fmla="*/ 3095145 w 3095144"/>
                <a:gd name="connsiteY11" fmla="*/ 0 h 1019281"/>
                <a:gd name="connsiteX12" fmla="*/ 0 w 3095144"/>
                <a:gd name="connsiteY12" fmla="*/ 0 h 1019281"/>
                <a:gd name="connsiteX13" fmla="*/ 0 w 3095144"/>
                <a:gd name="connsiteY13" fmla="*/ 1019281 h 1019281"/>
                <a:gd name="connsiteX14" fmla="*/ 2239909 w 3095144"/>
                <a:gd name="connsiteY14" fmla="*/ 673998 h 1019281"/>
                <a:gd name="connsiteX15" fmla="*/ 2426892 w 3095144"/>
                <a:gd name="connsiteY15" fmla="*/ 343602 h 1019281"/>
                <a:gd name="connsiteX16" fmla="*/ 2431735 w 3095144"/>
                <a:gd name="connsiteY16" fmla="*/ 340901 h 1019281"/>
                <a:gd name="connsiteX17" fmla="*/ 2523707 w 3095144"/>
                <a:gd name="connsiteY17" fmla="*/ 340901 h 1019281"/>
                <a:gd name="connsiteX18" fmla="*/ 2528589 w 3095144"/>
                <a:gd name="connsiteY18" fmla="*/ 343602 h 1019281"/>
                <a:gd name="connsiteX19" fmla="*/ 2715581 w 3095144"/>
                <a:gd name="connsiteY19" fmla="*/ 673998 h 1019281"/>
                <a:gd name="connsiteX20" fmla="*/ 2715493 w 3095144"/>
                <a:gd name="connsiteY20" fmla="*/ 679236 h 1019281"/>
                <a:gd name="connsiteX21" fmla="*/ 2710689 w 3095144"/>
                <a:gd name="connsiteY21" fmla="*/ 681792 h 1019281"/>
                <a:gd name="connsiteX22" fmla="*/ 2638600 w 3095144"/>
                <a:gd name="connsiteY22" fmla="*/ 681792 h 1019281"/>
                <a:gd name="connsiteX23" fmla="*/ 2633718 w 3095144"/>
                <a:gd name="connsiteY23" fmla="*/ 679080 h 1019281"/>
                <a:gd name="connsiteX24" fmla="*/ 2584492 w 3095144"/>
                <a:gd name="connsiteY24" fmla="*/ 589098 h 1019281"/>
                <a:gd name="connsiteX25" fmla="*/ 2366312 w 3095144"/>
                <a:gd name="connsiteY25" fmla="*/ 589098 h 1019281"/>
                <a:gd name="connsiteX26" fmla="*/ 2317067 w 3095144"/>
                <a:gd name="connsiteY26" fmla="*/ 679080 h 1019281"/>
                <a:gd name="connsiteX27" fmla="*/ 2312194 w 3095144"/>
                <a:gd name="connsiteY27" fmla="*/ 681792 h 1019281"/>
                <a:gd name="connsiteX28" fmla="*/ 2244752 w 3095144"/>
                <a:gd name="connsiteY28" fmla="*/ 681792 h 1019281"/>
                <a:gd name="connsiteX29" fmla="*/ 2239968 w 3095144"/>
                <a:gd name="connsiteY29" fmla="*/ 679236 h 1019281"/>
                <a:gd name="connsiteX30" fmla="*/ 2239909 w 3095144"/>
                <a:gd name="connsiteY30" fmla="*/ 673998 h 1019281"/>
                <a:gd name="connsiteX31" fmla="*/ 2100456 w 3095144"/>
                <a:gd name="connsiteY31" fmla="*/ 346139 h 1019281"/>
                <a:gd name="connsiteX32" fmla="*/ 2105996 w 3095144"/>
                <a:gd name="connsiteY32" fmla="*/ 340901 h 1019281"/>
                <a:gd name="connsiteX33" fmla="*/ 2170781 w 3095144"/>
                <a:gd name="connsiteY33" fmla="*/ 340901 h 1019281"/>
                <a:gd name="connsiteX34" fmla="*/ 2176320 w 3095144"/>
                <a:gd name="connsiteY34" fmla="*/ 346139 h 1019281"/>
                <a:gd name="connsiteX35" fmla="*/ 2176320 w 3095144"/>
                <a:gd name="connsiteY35" fmla="*/ 676544 h 1019281"/>
                <a:gd name="connsiteX36" fmla="*/ 2170781 w 3095144"/>
                <a:gd name="connsiteY36" fmla="*/ 681792 h 1019281"/>
                <a:gd name="connsiteX37" fmla="*/ 2105996 w 3095144"/>
                <a:gd name="connsiteY37" fmla="*/ 681792 h 1019281"/>
                <a:gd name="connsiteX38" fmla="*/ 2100456 w 3095144"/>
                <a:gd name="connsiteY38" fmla="*/ 676544 h 1019281"/>
                <a:gd name="connsiteX39" fmla="*/ 2100456 w 3095144"/>
                <a:gd name="connsiteY39" fmla="*/ 346139 h 1019281"/>
                <a:gd name="connsiteX40" fmla="*/ 1800257 w 3095144"/>
                <a:gd name="connsiteY40" fmla="*/ 332067 h 1019281"/>
                <a:gd name="connsiteX41" fmla="*/ 1993053 w 3095144"/>
                <a:gd name="connsiteY41" fmla="*/ 456277 h 1019281"/>
                <a:gd name="connsiteX42" fmla="*/ 1987504 w 3095144"/>
                <a:gd name="connsiteY42" fmla="*/ 461535 h 1019281"/>
                <a:gd name="connsiteX43" fmla="*/ 1922699 w 3095144"/>
                <a:gd name="connsiteY43" fmla="*/ 461535 h 1019281"/>
                <a:gd name="connsiteX44" fmla="*/ 1917150 w 3095144"/>
                <a:gd name="connsiteY44" fmla="*/ 456277 h 1019281"/>
                <a:gd name="connsiteX45" fmla="*/ 1800257 w 3095144"/>
                <a:gd name="connsiteY45" fmla="*/ 386645 h 1019281"/>
                <a:gd name="connsiteX46" fmla="*/ 1678059 w 3095144"/>
                <a:gd name="connsiteY46" fmla="*/ 511361 h 1019281"/>
                <a:gd name="connsiteX47" fmla="*/ 1800257 w 3095144"/>
                <a:gd name="connsiteY47" fmla="*/ 636038 h 1019281"/>
                <a:gd name="connsiteX48" fmla="*/ 1917150 w 3095144"/>
                <a:gd name="connsiteY48" fmla="*/ 566367 h 1019281"/>
                <a:gd name="connsiteX49" fmla="*/ 1922699 w 3095144"/>
                <a:gd name="connsiteY49" fmla="*/ 561119 h 1019281"/>
                <a:gd name="connsiteX50" fmla="*/ 1987504 w 3095144"/>
                <a:gd name="connsiteY50" fmla="*/ 561119 h 1019281"/>
                <a:gd name="connsiteX51" fmla="*/ 1993053 w 3095144"/>
                <a:gd name="connsiteY51" fmla="*/ 566367 h 1019281"/>
                <a:gd name="connsiteX52" fmla="*/ 1800257 w 3095144"/>
                <a:gd name="connsiteY52" fmla="*/ 690597 h 1019281"/>
                <a:gd name="connsiteX53" fmla="*/ 1599931 w 3095144"/>
                <a:gd name="connsiteY53" fmla="*/ 511351 h 1019281"/>
                <a:gd name="connsiteX54" fmla="*/ 1800257 w 3095144"/>
                <a:gd name="connsiteY54" fmla="*/ 332067 h 1019281"/>
                <a:gd name="connsiteX55" fmla="*/ 1315300 w 3095144"/>
                <a:gd name="connsiteY55" fmla="*/ 332067 h 1019281"/>
                <a:gd name="connsiteX56" fmla="*/ 1515577 w 3095144"/>
                <a:gd name="connsiteY56" fmla="*/ 511351 h 1019281"/>
                <a:gd name="connsiteX57" fmla="*/ 1315300 w 3095144"/>
                <a:gd name="connsiteY57" fmla="*/ 690597 h 1019281"/>
                <a:gd name="connsiteX58" fmla="*/ 1115023 w 3095144"/>
                <a:gd name="connsiteY58" fmla="*/ 511351 h 1019281"/>
                <a:gd name="connsiteX59" fmla="*/ 1315300 w 3095144"/>
                <a:gd name="connsiteY59" fmla="*/ 332067 h 1019281"/>
                <a:gd name="connsiteX60" fmla="*/ 744274 w 3095144"/>
                <a:gd name="connsiteY60" fmla="*/ 352048 h 1019281"/>
                <a:gd name="connsiteX61" fmla="*/ 875461 w 3095144"/>
                <a:gd name="connsiteY61" fmla="*/ 332067 h 1019281"/>
                <a:gd name="connsiteX62" fmla="*/ 1019365 w 3095144"/>
                <a:gd name="connsiteY62" fmla="*/ 353583 h 1019281"/>
                <a:gd name="connsiteX63" fmla="*/ 1022493 w 3095144"/>
                <a:gd name="connsiteY63" fmla="*/ 357344 h 1019281"/>
                <a:gd name="connsiteX64" fmla="*/ 1021022 w 3095144"/>
                <a:gd name="connsiteY64" fmla="*/ 361902 h 1019281"/>
                <a:gd name="connsiteX65" fmla="*/ 993561 w 3095144"/>
                <a:gd name="connsiteY65" fmla="*/ 399396 h 1019281"/>
                <a:gd name="connsiteX66" fmla="*/ 987826 w 3095144"/>
                <a:gd name="connsiteY66" fmla="*/ 400698 h 1019281"/>
                <a:gd name="connsiteX67" fmla="*/ 875461 w 3095144"/>
                <a:gd name="connsiteY67" fmla="*/ 386538 h 1019281"/>
                <a:gd name="connsiteX68" fmla="*/ 766852 w 3095144"/>
                <a:gd name="connsiteY68" fmla="*/ 427841 h 1019281"/>
                <a:gd name="connsiteX69" fmla="*/ 835451 w 3095144"/>
                <a:gd name="connsiteY69" fmla="*/ 466141 h 1019281"/>
                <a:gd name="connsiteX70" fmla="*/ 913923 w 3095144"/>
                <a:gd name="connsiteY70" fmla="*/ 477871 h 1019281"/>
                <a:gd name="connsiteX71" fmla="*/ 1048356 w 3095144"/>
                <a:gd name="connsiteY71" fmla="*/ 583160 h 1019281"/>
                <a:gd name="connsiteX72" fmla="*/ 875461 w 3095144"/>
                <a:gd name="connsiteY72" fmla="*/ 690587 h 1019281"/>
                <a:gd name="connsiteX73" fmla="*/ 694116 w 3095144"/>
                <a:gd name="connsiteY73" fmla="*/ 653861 h 1019281"/>
                <a:gd name="connsiteX74" fmla="*/ 692293 w 3095144"/>
                <a:gd name="connsiteY74" fmla="*/ 650188 h 1019281"/>
                <a:gd name="connsiteX75" fmla="*/ 693832 w 3095144"/>
                <a:gd name="connsiteY75" fmla="*/ 646407 h 1019281"/>
                <a:gd name="connsiteX76" fmla="*/ 723616 w 3095144"/>
                <a:gd name="connsiteY76" fmla="*/ 610090 h 1019281"/>
                <a:gd name="connsiteX77" fmla="*/ 727744 w 3095144"/>
                <a:gd name="connsiteY77" fmla="*/ 608515 h 1019281"/>
                <a:gd name="connsiteX78" fmla="*/ 731773 w 3095144"/>
                <a:gd name="connsiteY78" fmla="*/ 610226 h 1019281"/>
                <a:gd name="connsiteX79" fmla="*/ 864373 w 3095144"/>
                <a:gd name="connsiteY79" fmla="*/ 636388 h 1019281"/>
                <a:gd name="connsiteX80" fmla="*/ 960021 w 3095144"/>
                <a:gd name="connsiteY80" fmla="*/ 590284 h 1019281"/>
                <a:gd name="connsiteX81" fmla="*/ 891618 w 3095144"/>
                <a:gd name="connsiteY81" fmla="*/ 548524 h 1019281"/>
                <a:gd name="connsiteX82" fmla="*/ 813186 w 3095144"/>
                <a:gd name="connsiteY82" fmla="*/ 536842 h 1019281"/>
                <a:gd name="connsiteX83" fmla="*/ 687342 w 3095144"/>
                <a:gd name="connsiteY83" fmla="*/ 430446 h 1019281"/>
                <a:gd name="connsiteX84" fmla="*/ 744274 w 3095144"/>
                <a:gd name="connsiteY84" fmla="*/ 352048 h 101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095144" h="1019281">
                  <a:moveTo>
                    <a:pt x="0" y="1019281"/>
                  </a:moveTo>
                  <a:lnTo>
                    <a:pt x="3095135" y="1019281"/>
                  </a:lnTo>
                  <a:lnTo>
                    <a:pt x="3095135" y="681792"/>
                  </a:lnTo>
                  <a:lnTo>
                    <a:pt x="2790386" y="681792"/>
                  </a:lnTo>
                  <a:cubicBezTo>
                    <a:pt x="2787308" y="681792"/>
                    <a:pt x="2784818" y="679430"/>
                    <a:pt x="2784818" y="676544"/>
                  </a:cubicBezTo>
                  <a:lnTo>
                    <a:pt x="2784818" y="346139"/>
                  </a:lnTo>
                  <a:cubicBezTo>
                    <a:pt x="2784818" y="343253"/>
                    <a:pt x="2787308" y="340901"/>
                    <a:pt x="2790386" y="340901"/>
                  </a:cubicBezTo>
                  <a:lnTo>
                    <a:pt x="2855220" y="340901"/>
                  </a:lnTo>
                  <a:cubicBezTo>
                    <a:pt x="2858279" y="340901"/>
                    <a:pt x="2860770" y="343253"/>
                    <a:pt x="2860770" y="346139"/>
                  </a:cubicBezTo>
                  <a:cubicBezTo>
                    <a:pt x="2860770" y="346139"/>
                    <a:pt x="2860770" y="617126"/>
                    <a:pt x="2860770" y="627233"/>
                  </a:cubicBezTo>
                  <a:cubicBezTo>
                    <a:pt x="2871358" y="627233"/>
                    <a:pt x="3095145" y="627233"/>
                    <a:pt x="3095145" y="627233"/>
                  </a:cubicBezTo>
                  <a:lnTo>
                    <a:pt x="3095145" y="0"/>
                  </a:lnTo>
                  <a:lnTo>
                    <a:pt x="0" y="0"/>
                  </a:lnTo>
                  <a:lnTo>
                    <a:pt x="0" y="1019281"/>
                  </a:lnTo>
                  <a:close/>
                  <a:moveTo>
                    <a:pt x="2239909" y="673998"/>
                  </a:moveTo>
                  <a:lnTo>
                    <a:pt x="2426892" y="343602"/>
                  </a:lnTo>
                  <a:cubicBezTo>
                    <a:pt x="2427902" y="341931"/>
                    <a:pt x="2429715" y="340901"/>
                    <a:pt x="2431735" y="340901"/>
                  </a:cubicBezTo>
                  <a:lnTo>
                    <a:pt x="2523707" y="340901"/>
                  </a:lnTo>
                  <a:cubicBezTo>
                    <a:pt x="2525706" y="340901"/>
                    <a:pt x="2527569" y="341931"/>
                    <a:pt x="2528589" y="343602"/>
                  </a:cubicBezTo>
                  <a:lnTo>
                    <a:pt x="2715581" y="673998"/>
                  </a:lnTo>
                  <a:cubicBezTo>
                    <a:pt x="2716562" y="675621"/>
                    <a:pt x="2716503" y="677613"/>
                    <a:pt x="2715493" y="679236"/>
                  </a:cubicBezTo>
                  <a:cubicBezTo>
                    <a:pt x="2714473" y="680771"/>
                    <a:pt x="2712650" y="681792"/>
                    <a:pt x="2710689" y="681792"/>
                  </a:cubicBezTo>
                  <a:lnTo>
                    <a:pt x="2638600" y="681792"/>
                  </a:lnTo>
                  <a:cubicBezTo>
                    <a:pt x="2636590" y="681792"/>
                    <a:pt x="2634737" y="680771"/>
                    <a:pt x="2633718" y="679080"/>
                  </a:cubicBezTo>
                  <a:lnTo>
                    <a:pt x="2584492" y="589098"/>
                  </a:lnTo>
                  <a:lnTo>
                    <a:pt x="2366312" y="589098"/>
                  </a:lnTo>
                  <a:lnTo>
                    <a:pt x="2317067" y="679080"/>
                  </a:lnTo>
                  <a:cubicBezTo>
                    <a:pt x="2316067" y="680771"/>
                    <a:pt x="2314233" y="681792"/>
                    <a:pt x="2312194" y="681792"/>
                  </a:cubicBezTo>
                  <a:lnTo>
                    <a:pt x="2244752" y="681792"/>
                  </a:lnTo>
                  <a:cubicBezTo>
                    <a:pt x="2242811" y="681792"/>
                    <a:pt x="2240988" y="680771"/>
                    <a:pt x="2239968" y="679236"/>
                  </a:cubicBezTo>
                  <a:cubicBezTo>
                    <a:pt x="2238958" y="677613"/>
                    <a:pt x="2238948" y="675611"/>
                    <a:pt x="2239909" y="673998"/>
                  </a:cubicBezTo>
                  <a:close/>
                  <a:moveTo>
                    <a:pt x="2100456" y="346139"/>
                  </a:moveTo>
                  <a:cubicBezTo>
                    <a:pt x="2100456" y="343253"/>
                    <a:pt x="2102947" y="340901"/>
                    <a:pt x="2105996" y="340901"/>
                  </a:cubicBezTo>
                  <a:lnTo>
                    <a:pt x="2170781" y="340901"/>
                  </a:lnTo>
                  <a:cubicBezTo>
                    <a:pt x="2173840" y="340901"/>
                    <a:pt x="2176320" y="343253"/>
                    <a:pt x="2176320" y="346139"/>
                  </a:cubicBezTo>
                  <a:lnTo>
                    <a:pt x="2176320" y="676544"/>
                  </a:lnTo>
                  <a:cubicBezTo>
                    <a:pt x="2176320" y="679430"/>
                    <a:pt x="2173830" y="681792"/>
                    <a:pt x="2170781" y="681792"/>
                  </a:cubicBezTo>
                  <a:lnTo>
                    <a:pt x="2105996" y="681792"/>
                  </a:lnTo>
                  <a:cubicBezTo>
                    <a:pt x="2102937" y="681792"/>
                    <a:pt x="2100456" y="679430"/>
                    <a:pt x="2100456" y="676544"/>
                  </a:cubicBezTo>
                  <a:lnTo>
                    <a:pt x="2100456" y="346139"/>
                  </a:lnTo>
                  <a:close/>
                  <a:moveTo>
                    <a:pt x="1800257" y="332067"/>
                  </a:moveTo>
                  <a:cubicBezTo>
                    <a:pt x="1938052" y="332067"/>
                    <a:pt x="1993053" y="395158"/>
                    <a:pt x="1993053" y="456277"/>
                  </a:cubicBezTo>
                  <a:cubicBezTo>
                    <a:pt x="1993053" y="459163"/>
                    <a:pt x="1990563" y="461535"/>
                    <a:pt x="1987504" y="461535"/>
                  </a:cubicBezTo>
                  <a:lnTo>
                    <a:pt x="1922699" y="461535"/>
                  </a:lnTo>
                  <a:cubicBezTo>
                    <a:pt x="1919592" y="461535"/>
                    <a:pt x="1917150" y="459163"/>
                    <a:pt x="1917150" y="456277"/>
                  </a:cubicBezTo>
                  <a:cubicBezTo>
                    <a:pt x="1917150" y="414877"/>
                    <a:pt x="1890513" y="386645"/>
                    <a:pt x="1800257" y="386645"/>
                  </a:cubicBezTo>
                  <a:cubicBezTo>
                    <a:pt x="1696099" y="386645"/>
                    <a:pt x="1678059" y="414323"/>
                    <a:pt x="1678059" y="511361"/>
                  </a:cubicBezTo>
                  <a:cubicBezTo>
                    <a:pt x="1678059" y="608369"/>
                    <a:pt x="1696099" y="636038"/>
                    <a:pt x="1800257" y="636038"/>
                  </a:cubicBezTo>
                  <a:cubicBezTo>
                    <a:pt x="1890964" y="636038"/>
                    <a:pt x="1917150" y="608953"/>
                    <a:pt x="1917150" y="566367"/>
                  </a:cubicBezTo>
                  <a:cubicBezTo>
                    <a:pt x="1917150" y="563510"/>
                    <a:pt x="1919592" y="561119"/>
                    <a:pt x="1922699" y="561119"/>
                  </a:cubicBezTo>
                  <a:lnTo>
                    <a:pt x="1987504" y="561119"/>
                  </a:lnTo>
                  <a:cubicBezTo>
                    <a:pt x="1990563" y="561119"/>
                    <a:pt x="1993053" y="563510"/>
                    <a:pt x="1993053" y="566367"/>
                  </a:cubicBezTo>
                  <a:cubicBezTo>
                    <a:pt x="1993053" y="645542"/>
                    <a:pt x="1916278" y="690597"/>
                    <a:pt x="1800257" y="690597"/>
                  </a:cubicBezTo>
                  <a:cubicBezTo>
                    <a:pt x="1626549" y="690597"/>
                    <a:pt x="1599931" y="595823"/>
                    <a:pt x="1599931" y="511351"/>
                  </a:cubicBezTo>
                  <a:cubicBezTo>
                    <a:pt x="1599931" y="426850"/>
                    <a:pt x="1626549" y="332067"/>
                    <a:pt x="1800257" y="332067"/>
                  </a:cubicBezTo>
                  <a:close/>
                  <a:moveTo>
                    <a:pt x="1315300" y="332067"/>
                  </a:moveTo>
                  <a:cubicBezTo>
                    <a:pt x="1489018" y="332067"/>
                    <a:pt x="1515577" y="426840"/>
                    <a:pt x="1515577" y="511351"/>
                  </a:cubicBezTo>
                  <a:cubicBezTo>
                    <a:pt x="1515577" y="595813"/>
                    <a:pt x="1489018" y="690597"/>
                    <a:pt x="1315300" y="690597"/>
                  </a:cubicBezTo>
                  <a:cubicBezTo>
                    <a:pt x="1141572" y="690597"/>
                    <a:pt x="1115023" y="595823"/>
                    <a:pt x="1115023" y="511351"/>
                  </a:cubicBezTo>
                  <a:cubicBezTo>
                    <a:pt x="1115023" y="426850"/>
                    <a:pt x="1141572" y="332067"/>
                    <a:pt x="1315300" y="332067"/>
                  </a:cubicBezTo>
                  <a:close/>
                  <a:moveTo>
                    <a:pt x="744274" y="352048"/>
                  </a:moveTo>
                  <a:cubicBezTo>
                    <a:pt x="775137" y="338034"/>
                    <a:pt x="818186" y="332067"/>
                    <a:pt x="875461" y="332067"/>
                  </a:cubicBezTo>
                  <a:cubicBezTo>
                    <a:pt x="915138" y="332067"/>
                    <a:pt x="962649" y="338257"/>
                    <a:pt x="1019365" y="353583"/>
                  </a:cubicBezTo>
                  <a:cubicBezTo>
                    <a:pt x="1021110" y="354059"/>
                    <a:pt x="1022159" y="355712"/>
                    <a:pt x="1022493" y="357344"/>
                  </a:cubicBezTo>
                  <a:cubicBezTo>
                    <a:pt x="1022826" y="358996"/>
                    <a:pt x="1022267" y="360687"/>
                    <a:pt x="1021022" y="361902"/>
                  </a:cubicBezTo>
                  <a:lnTo>
                    <a:pt x="993561" y="399396"/>
                  </a:lnTo>
                  <a:cubicBezTo>
                    <a:pt x="992090" y="400824"/>
                    <a:pt x="989894" y="401223"/>
                    <a:pt x="987826" y="400698"/>
                  </a:cubicBezTo>
                  <a:cubicBezTo>
                    <a:pt x="952541" y="391874"/>
                    <a:pt x="911501" y="386538"/>
                    <a:pt x="875461" y="386538"/>
                  </a:cubicBezTo>
                  <a:cubicBezTo>
                    <a:pt x="797411" y="386538"/>
                    <a:pt x="766852" y="398647"/>
                    <a:pt x="766852" y="427841"/>
                  </a:cubicBezTo>
                  <a:cubicBezTo>
                    <a:pt x="766852" y="449698"/>
                    <a:pt x="776892" y="457395"/>
                    <a:pt x="835451" y="466141"/>
                  </a:cubicBezTo>
                  <a:lnTo>
                    <a:pt x="913923" y="477871"/>
                  </a:lnTo>
                  <a:cubicBezTo>
                    <a:pt x="1001159" y="490923"/>
                    <a:pt x="1048356" y="516541"/>
                    <a:pt x="1048356" y="583160"/>
                  </a:cubicBezTo>
                  <a:cubicBezTo>
                    <a:pt x="1048356" y="649770"/>
                    <a:pt x="995100" y="690587"/>
                    <a:pt x="875461" y="690587"/>
                  </a:cubicBezTo>
                  <a:cubicBezTo>
                    <a:pt x="790009" y="690587"/>
                    <a:pt x="732832" y="674552"/>
                    <a:pt x="694116" y="653861"/>
                  </a:cubicBezTo>
                  <a:cubicBezTo>
                    <a:pt x="692812" y="653171"/>
                    <a:pt x="692342" y="651558"/>
                    <a:pt x="692293" y="650188"/>
                  </a:cubicBezTo>
                  <a:cubicBezTo>
                    <a:pt x="692224" y="648778"/>
                    <a:pt x="692793" y="647389"/>
                    <a:pt x="693832" y="646407"/>
                  </a:cubicBezTo>
                  <a:lnTo>
                    <a:pt x="723616" y="610090"/>
                  </a:lnTo>
                  <a:cubicBezTo>
                    <a:pt x="724705" y="609030"/>
                    <a:pt x="726175" y="608447"/>
                    <a:pt x="727744" y="608515"/>
                  </a:cubicBezTo>
                  <a:cubicBezTo>
                    <a:pt x="729264" y="608515"/>
                    <a:pt x="730470" y="609458"/>
                    <a:pt x="731773" y="610226"/>
                  </a:cubicBezTo>
                  <a:cubicBezTo>
                    <a:pt x="751136" y="621907"/>
                    <a:pt x="810990" y="636388"/>
                    <a:pt x="864373" y="636388"/>
                  </a:cubicBezTo>
                  <a:cubicBezTo>
                    <a:pt x="945933" y="636388"/>
                    <a:pt x="960021" y="616824"/>
                    <a:pt x="960021" y="590284"/>
                  </a:cubicBezTo>
                  <a:cubicBezTo>
                    <a:pt x="960021" y="567037"/>
                    <a:pt x="941903" y="556017"/>
                    <a:pt x="891618" y="548524"/>
                  </a:cubicBezTo>
                  <a:lnTo>
                    <a:pt x="813186" y="536842"/>
                  </a:lnTo>
                  <a:cubicBezTo>
                    <a:pt x="719332" y="522858"/>
                    <a:pt x="687342" y="491030"/>
                    <a:pt x="687342" y="430446"/>
                  </a:cubicBezTo>
                  <a:cubicBezTo>
                    <a:pt x="687342" y="399240"/>
                    <a:pt x="706489" y="369191"/>
                    <a:pt x="744274" y="352048"/>
                  </a:cubicBezTo>
                  <a:close/>
                </a:path>
              </a:pathLst>
            </a:custGeom>
            <a:solidFill>
              <a:schemeClr val="tx2"/>
            </a:solidFill>
            <a:ln w="9796" cap="flat">
              <a:noFill/>
              <a:prstDash val="solid"/>
              <a:miter/>
            </a:ln>
          </p:spPr>
          <p:txBody>
            <a:bodyPr rtlCol="0" anchor="ctr"/>
            <a:lstStyle/>
            <a:p>
              <a:endParaRPr lang="da-DK"/>
            </a:p>
          </p:txBody>
        </p:sp>
        <p:sp>
          <p:nvSpPr>
            <p:cNvPr id="16" name="Kombinationstegning 15">
              <a:extLst>
                <a:ext uri="{FF2B5EF4-FFF2-40B4-BE49-F238E27FC236}">
                  <a16:creationId xmlns:a16="http://schemas.microsoft.com/office/drawing/2014/main" id="{1D33B351-FCD9-BFC5-4259-1AAB1FE9CB0C}"/>
                </a:ext>
              </a:extLst>
            </p:cNvPr>
            <p:cNvSpPr/>
            <p:nvPr/>
          </p:nvSpPr>
          <p:spPr>
            <a:xfrm>
              <a:off x="8988063" y="3259686"/>
              <a:ext cx="360696" cy="340890"/>
            </a:xfrm>
            <a:custGeom>
              <a:avLst/>
              <a:gdLst>
                <a:gd name="connsiteX0" fmla="*/ 276689 w 360696"/>
                <a:gd name="connsiteY0" fmla="*/ 235175 h 340890"/>
                <a:gd name="connsiteX1" fmla="*/ 249748 w 360696"/>
                <a:gd name="connsiteY1" fmla="*/ 214173 h 340890"/>
                <a:gd name="connsiteX2" fmla="*/ 247944 w 360696"/>
                <a:gd name="connsiteY2" fmla="*/ 212200 h 340890"/>
                <a:gd name="connsiteX3" fmla="*/ 250081 w 360696"/>
                <a:gd name="connsiteY3" fmla="*/ 210743 h 340890"/>
                <a:gd name="connsiteX4" fmla="*/ 349318 w 360696"/>
                <a:gd name="connsiteY4" fmla="*/ 107718 h 340890"/>
                <a:gd name="connsiteX5" fmla="*/ 207169 w 360696"/>
                <a:gd name="connsiteY5" fmla="*/ 0 h 340890"/>
                <a:gd name="connsiteX6" fmla="*/ 5539 w 360696"/>
                <a:gd name="connsiteY6" fmla="*/ 0 h 340890"/>
                <a:gd name="connsiteX7" fmla="*/ 0 w 360696"/>
                <a:gd name="connsiteY7" fmla="*/ 5238 h 340890"/>
                <a:gd name="connsiteX8" fmla="*/ 0 w 360696"/>
                <a:gd name="connsiteY8" fmla="*/ 335643 h 340890"/>
                <a:gd name="connsiteX9" fmla="*/ 5539 w 360696"/>
                <a:gd name="connsiteY9" fmla="*/ 340891 h 340890"/>
                <a:gd name="connsiteX10" fmla="*/ 70295 w 360696"/>
                <a:gd name="connsiteY10" fmla="*/ 340891 h 340890"/>
                <a:gd name="connsiteX11" fmla="*/ 75834 w 360696"/>
                <a:gd name="connsiteY11" fmla="*/ 335643 h 340890"/>
                <a:gd name="connsiteX12" fmla="*/ 75834 w 360696"/>
                <a:gd name="connsiteY12" fmla="*/ 219761 h 340890"/>
                <a:gd name="connsiteX13" fmla="*/ 137610 w 360696"/>
                <a:gd name="connsiteY13" fmla="*/ 219761 h 340890"/>
                <a:gd name="connsiteX14" fmla="*/ 201610 w 360696"/>
                <a:gd name="connsiteY14" fmla="*/ 251443 h 340890"/>
                <a:gd name="connsiteX15" fmla="*/ 266140 w 360696"/>
                <a:gd name="connsiteY15" fmla="*/ 329355 h 340890"/>
                <a:gd name="connsiteX16" fmla="*/ 291258 w 360696"/>
                <a:gd name="connsiteY16" fmla="*/ 340891 h 340890"/>
                <a:gd name="connsiteX17" fmla="*/ 355730 w 360696"/>
                <a:gd name="connsiteY17" fmla="*/ 340891 h 340890"/>
                <a:gd name="connsiteX18" fmla="*/ 360181 w 360696"/>
                <a:gd name="connsiteY18" fmla="*/ 338238 h 340890"/>
                <a:gd name="connsiteX19" fmla="*/ 359612 w 360696"/>
                <a:gd name="connsiteY19" fmla="*/ 333301 h 340890"/>
                <a:gd name="connsiteX20" fmla="*/ 276689 w 360696"/>
                <a:gd name="connsiteY20" fmla="*/ 235175 h 340890"/>
                <a:gd name="connsiteX21" fmla="*/ 75844 w 360696"/>
                <a:gd name="connsiteY21" fmla="*/ 165183 h 340890"/>
                <a:gd name="connsiteX22" fmla="*/ 75844 w 360696"/>
                <a:gd name="connsiteY22" fmla="*/ 54549 h 340890"/>
                <a:gd name="connsiteX23" fmla="*/ 204012 w 360696"/>
                <a:gd name="connsiteY23" fmla="*/ 54549 h 340890"/>
                <a:gd name="connsiteX24" fmla="*/ 273395 w 360696"/>
                <a:gd name="connsiteY24" fmla="*/ 109856 h 340890"/>
                <a:gd name="connsiteX25" fmla="*/ 204012 w 360696"/>
                <a:gd name="connsiteY25" fmla="*/ 165183 h 340890"/>
                <a:gd name="connsiteX26" fmla="*/ 75844 w 360696"/>
                <a:gd name="connsiteY26" fmla="*/ 165183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0696" h="340890">
                  <a:moveTo>
                    <a:pt x="276689" y="235175"/>
                  </a:moveTo>
                  <a:cubicBezTo>
                    <a:pt x="267994" y="225369"/>
                    <a:pt x="259415" y="218605"/>
                    <a:pt x="249748" y="214173"/>
                  </a:cubicBezTo>
                  <a:cubicBezTo>
                    <a:pt x="248513" y="213600"/>
                    <a:pt x="247758" y="212997"/>
                    <a:pt x="247944" y="212200"/>
                  </a:cubicBezTo>
                  <a:cubicBezTo>
                    <a:pt x="248131" y="211394"/>
                    <a:pt x="248690" y="210927"/>
                    <a:pt x="250081" y="210743"/>
                  </a:cubicBezTo>
                  <a:cubicBezTo>
                    <a:pt x="315974" y="202181"/>
                    <a:pt x="349318" y="171004"/>
                    <a:pt x="349318" y="107718"/>
                  </a:cubicBezTo>
                  <a:cubicBezTo>
                    <a:pt x="349318" y="34811"/>
                    <a:pt x="301504" y="0"/>
                    <a:pt x="207169" y="0"/>
                  </a:cubicBezTo>
                  <a:lnTo>
                    <a:pt x="5539" y="0"/>
                  </a:lnTo>
                  <a:cubicBezTo>
                    <a:pt x="2510" y="0"/>
                    <a:pt x="0" y="2352"/>
                    <a:pt x="0" y="5238"/>
                  </a:cubicBezTo>
                  <a:lnTo>
                    <a:pt x="0" y="335643"/>
                  </a:lnTo>
                  <a:cubicBezTo>
                    <a:pt x="0" y="338529"/>
                    <a:pt x="2510" y="340891"/>
                    <a:pt x="5539" y="340891"/>
                  </a:cubicBezTo>
                  <a:lnTo>
                    <a:pt x="70295" y="340891"/>
                  </a:lnTo>
                  <a:cubicBezTo>
                    <a:pt x="73374" y="340891"/>
                    <a:pt x="75834" y="338529"/>
                    <a:pt x="75834" y="335643"/>
                  </a:cubicBezTo>
                  <a:lnTo>
                    <a:pt x="75834" y="219761"/>
                  </a:lnTo>
                  <a:lnTo>
                    <a:pt x="137610" y="219761"/>
                  </a:lnTo>
                  <a:cubicBezTo>
                    <a:pt x="171237" y="219761"/>
                    <a:pt x="182394" y="228926"/>
                    <a:pt x="201610" y="251443"/>
                  </a:cubicBezTo>
                  <a:lnTo>
                    <a:pt x="266140" y="329355"/>
                  </a:lnTo>
                  <a:cubicBezTo>
                    <a:pt x="272258" y="336829"/>
                    <a:pt x="281209" y="340891"/>
                    <a:pt x="291258" y="340891"/>
                  </a:cubicBezTo>
                  <a:lnTo>
                    <a:pt x="355730" y="340891"/>
                  </a:lnTo>
                  <a:cubicBezTo>
                    <a:pt x="357651" y="340891"/>
                    <a:pt x="359406" y="339861"/>
                    <a:pt x="360181" y="338238"/>
                  </a:cubicBezTo>
                  <a:cubicBezTo>
                    <a:pt x="361034" y="336615"/>
                    <a:pt x="360818" y="334671"/>
                    <a:pt x="359612" y="333301"/>
                  </a:cubicBezTo>
                  <a:lnTo>
                    <a:pt x="276689" y="235175"/>
                  </a:lnTo>
                  <a:close/>
                  <a:moveTo>
                    <a:pt x="75844" y="165183"/>
                  </a:moveTo>
                  <a:lnTo>
                    <a:pt x="75844" y="54549"/>
                  </a:lnTo>
                  <a:lnTo>
                    <a:pt x="204012" y="54549"/>
                  </a:lnTo>
                  <a:cubicBezTo>
                    <a:pt x="249120" y="54549"/>
                    <a:pt x="273395" y="66678"/>
                    <a:pt x="273395" y="109856"/>
                  </a:cubicBezTo>
                  <a:cubicBezTo>
                    <a:pt x="273395" y="153074"/>
                    <a:pt x="249120" y="165183"/>
                    <a:pt x="204012" y="165183"/>
                  </a:cubicBezTo>
                  <a:lnTo>
                    <a:pt x="75844" y="165183"/>
                  </a:lnTo>
                  <a:close/>
                </a:path>
              </a:pathLst>
            </a:custGeom>
            <a:solidFill>
              <a:schemeClr val="tx2"/>
            </a:solidFill>
            <a:ln w="9796" cap="flat">
              <a:noFill/>
              <a:prstDash val="solid"/>
              <a:miter/>
            </a:ln>
          </p:spPr>
          <p:txBody>
            <a:bodyPr rtlCol="0" anchor="ctr"/>
            <a:lstStyle/>
            <a:p>
              <a:endParaRPr lang="da-DK"/>
            </a:p>
          </p:txBody>
        </p:sp>
        <p:sp>
          <p:nvSpPr>
            <p:cNvPr id="17" name="Kombinationstegning 16">
              <a:extLst>
                <a:ext uri="{FF2B5EF4-FFF2-40B4-BE49-F238E27FC236}">
                  <a16:creationId xmlns:a16="http://schemas.microsoft.com/office/drawing/2014/main" id="{B42A09BD-4289-995C-F90E-97F1E71E3E26}"/>
                </a:ext>
              </a:extLst>
            </p:cNvPr>
            <p:cNvSpPr/>
            <p:nvPr/>
          </p:nvSpPr>
          <p:spPr>
            <a:xfrm>
              <a:off x="7595135" y="3250852"/>
              <a:ext cx="400553" cy="358529"/>
            </a:xfrm>
            <a:custGeom>
              <a:avLst/>
              <a:gdLst>
                <a:gd name="connsiteX0" fmla="*/ 200297 w 400553"/>
                <a:gd name="connsiteY0" fmla="*/ 0 h 358529"/>
                <a:gd name="connsiteX1" fmla="*/ 0 w 400553"/>
                <a:gd name="connsiteY1" fmla="*/ 179284 h 358529"/>
                <a:gd name="connsiteX2" fmla="*/ 200297 w 400553"/>
                <a:gd name="connsiteY2" fmla="*/ 358530 h 358529"/>
                <a:gd name="connsiteX3" fmla="*/ 400554 w 400553"/>
                <a:gd name="connsiteY3" fmla="*/ 179284 h 358529"/>
                <a:gd name="connsiteX4" fmla="*/ 200297 w 400553"/>
                <a:gd name="connsiteY4" fmla="*/ 0 h 358529"/>
                <a:gd name="connsiteX5" fmla="*/ 200297 w 400553"/>
                <a:gd name="connsiteY5" fmla="*/ 303971 h 358529"/>
                <a:gd name="connsiteX6" fmla="*/ 78070 w 400553"/>
                <a:gd name="connsiteY6" fmla="*/ 179294 h 358529"/>
                <a:gd name="connsiteX7" fmla="*/ 200297 w 400553"/>
                <a:gd name="connsiteY7" fmla="*/ 54578 h 358529"/>
                <a:gd name="connsiteX8" fmla="*/ 322494 w 400553"/>
                <a:gd name="connsiteY8" fmla="*/ 179294 h 358529"/>
                <a:gd name="connsiteX9" fmla="*/ 200297 w 400553"/>
                <a:gd name="connsiteY9" fmla="*/ 303971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0553" h="358529">
                  <a:moveTo>
                    <a:pt x="200297" y="0"/>
                  </a:moveTo>
                  <a:cubicBezTo>
                    <a:pt x="26540" y="0"/>
                    <a:pt x="0" y="94773"/>
                    <a:pt x="0" y="179284"/>
                  </a:cubicBezTo>
                  <a:cubicBezTo>
                    <a:pt x="0" y="263747"/>
                    <a:pt x="26540" y="358530"/>
                    <a:pt x="200297" y="358530"/>
                  </a:cubicBezTo>
                  <a:cubicBezTo>
                    <a:pt x="374054" y="358530"/>
                    <a:pt x="400554" y="263756"/>
                    <a:pt x="400554" y="179284"/>
                  </a:cubicBezTo>
                  <a:cubicBezTo>
                    <a:pt x="400554" y="94783"/>
                    <a:pt x="374054" y="0"/>
                    <a:pt x="200297" y="0"/>
                  </a:cubicBezTo>
                  <a:close/>
                  <a:moveTo>
                    <a:pt x="200297" y="303971"/>
                  </a:moveTo>
                  <a:cubicBezTo>
                    <a:pt x="96109" y="303971"/>
                    <a:pt x="78070" y="276303"/>
                    <a:pt x="78070" y="179294"/>
                  </a:cubicBezTo>
                  <a:cubicBezTo>
                    <a:pt x="78070" y="82276"/>
                    <a:pt x="96099" y="54578"/>
                    <a:pt x="200297" y="54578"/>
                  </a:cubicBezTo>
                  <a:cubicBezTo>
                    <a:pt x="304386" y="54578"/>
                    <a:pt x="322494" y="82276"/>
                    <a:pt x="322494" y="179294"/>
                  </a:cubicBezTo>
                  <a:cubicBezTo>
                    <a:pt x="322494" y="276303"/>
                    <a:pt x="304396" y="303971"/>
                    <a:pt x="200297" y="303971"/>
                  </a:cubicBezTo>
                  <a:close/>
                </a:path>
              </a:pathLst>
            </a:custGeom>
            <a:solidFill>
              <a:schemeClr val="tx2"/>
            </a:solidFill>
            <a:ln w="9796" cap="flat">
              <a:noFill/>
              <a:prstDash val="solid"/>
              <a:miter/>
            </a:ln>
          </p:spPr>
          <p:txBody>
            <a:bodyPr rtlCol="0" anchor="ctr"/>
            <a:lstStyle/>
            <a:p>
              <a:endParaRPr lang="da-DK"/>
            </a:p>
          </p:txBody>
        </p:sp>
        <p:sp>
          <p:nvSpPr>
            <p:cNvPr id="18" name="Kombinationstegning 17">
              <a:extLst>
                <a:ext uri="{FF2B5EF4-FFF2-40B4-BE49-F238E27FC236}">
                  <a16:creationId xmlns:a16="http://schemas.microsoft.com/office/drawing/2014/main" id="{E41F28FA-47DE-00FE-711A-6416D2462C5D}"/>
                </a:ext>
              </a:extLst>
            </p:cNvPr>
            <p:cNvSpPr/>
            <p:nvPr/>
          </p:nvSpPr>
          <p:spPr>
            <a:xfrm>
              <a:off x="8080229" y="3250852"/>
              <a:ext cx="393063" cy="358529"/>
            </a:xfrm>
            <a:custGeom>
              <a:avLst/>
              <a:gdLst>
                <a:gd name="connsiteX0" fmla="*/ 200326 w 393063"/>
                <a:gd name="connsiteY0" fmla="*/ 54578 h 358529"/>
                <a:gd name="connsiteX1" fmla="*/ 317220 w 393063"/>
                <a:gd name="connsiteY1" fmla="*/ 124210 h 358529"/>
                <a:gd name="connsiteX2" fmla="*/ 322769 w 393063"/>
                <a:gd name="connsiteY2" fmla="*/ 129468 h 358529"/>
                <a:gd name="connsiteX3" fmla="*/ 387525 w 393063"/>
                <a:gd name="connsiteY3" fmla="*/ 129468 h 358529"/>
                <a:gd name="connsiteX4" fmla="*/ 393064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1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54 w 393063"/>
                <a:gd name="connsiteY13" fmla="*/ 344477 h 358529"/>
                <a:gd name="connsiteX14" fmla="*/ 393054 w 393063"/>
                <a:gd name="connsiteY14" fmla="*/ 207740 h 358529"/>
                <a:gd name="connsiteX15" fmla="*/ 387514 w 393063"/>
                <a:gd name="connsiteY15" fmla="*/ 202502 h 358529"/>
                <a:gd name="connsiteX16" fmla="*/ 322759 w 393063"/>
                <a:gd name="connsiteY16" fmla="*/ 202502 h 358529"/>
                <a:gd name="connsiteX17" fmla="*/ 317210 w 393063"/>
                <a:gd name="connsiteY17" fmla="*/ 207740 h 358529"/>
                <a:gd name="connsiteX18" fmla="*/ 317210 w 393063"/>
                <a:gd name="connsiteY18" fmla="*/ 234310 h 358529"/>
                <a:gd name="connsiteX19" fmla="*/ 200316 w 393063"/>
                <a:gd name="connsiteY19" fmla="*/ 303981 h 358529"/>
                <a:gd name="connsiteX20" fmla="*/ 78119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1" y="129468"/>
                    <a:pt x="322769" y="129468"/>
                  </a:cubicBezTo>
                  <a:lnTo>
                    <a:pt x="387525" y="129468"/>
                  </a:lnTo>
                  <a:cubicBezTo>
                    <a:pt x="390603" y="129468"/>
                    <a:pt x="393064" y="127097"/>
                    <a:pt x="393064" y="124210"/>
                  </a:cubicBezTo>
                  <a:cubicBezTo>
                    <a:pt x="393064" y="63092"/>
                    <a:pt x="338093" y="0"/>
                    <a:pt x="200326" y="0"/>
                  </a:cubicBezTo>
                  <a:cubicBezTo>
                    <a:pt x="26609" y="0"/>
                    <a:pt x="0" y="94773"/>
                    <a:pt x="0" y="179284"/>
                  </a:cubicBezTo>
                  <a:cubicBezTo>
                    <a:pt x="0" y="263747"/>
                    <a:pt x="26609" y="358530"/>
                    <a:pt x="200326" y="358530"/>
                  </a:cubicBezTo>
                  <a:cubicBezTo>
                    <a:pt x="258337" y="358530"/>
                    <a:pt x="294670" y="348403"/>
                    <a:pt x="327298" y="327101"/>
                  </a:cubicBezTo>
                  <a:cubicBezTo>
                    <a:pt x="331220" y="324545"/>
                    <a:pt x="334926" y="326226"/>
                    <a:pt x="335671" y="329802"/>
                  </a:cubicBezTo>
                  <a:lnTo>
                    <a:pt x="338847" y="345070"/>
                  </a:lnTo>
                  <a:cubicBezTo>
                    <a:pt x="339181" y="347713"/>
                    <a:pt x="341593" y="349725"/>
                    <a:pt x="344367" y="349725"/>
                  </a:cubicBezTo>
                  <a:lnTo>
                    <a:pt x="387514" y="349725"/>
                  </a:lnTo>
                  <a:cubicBezTo>
                    <a:pt x="390593" y="349725"/>
                    <a:pt x="393054" y="347363"/>
                    <a:pt x="393054" y="344477"/>
                  </a:cubicBezTo>
                  <a:lnTo>
                    <a:pt x="393054" y="207740"/>
                  </a:lnTo>
                  <a:cubicBezTo>
                    <a:pt x="393054" y="204814"/>
                    <a:pt x="390593" y="202502"/>
                    <a:pt x="387514" y="202502"/>
                  </a:cubicBezTo>
                  <a:lnTo>
                    <a:pt x="322759" y="202502"/>
                  </a:lnTo>
                  <a:cubicBezTo>
                    <a:pt x="319651" y="202502"/>
                    <a:pt x="317210" y="204814"/>
                    <a:pt x="317210" y="207740"/>
                  </a:cubicBezTo>
                  <a:lnTo>
                    <a:pt x="317210" y="234310"/>
                  </a:lnTo>
                  <a:cubicBezTo>
                    <a:pt x="317210" y="276896"/>
                    <a:pt x="293278" y="303981"/>
                    <a:pt x="200316" y="303981"/>
                  </a:cubicBezTo>
                  <a:cubicBezTo>
                    <a:pt x="96227" y="303981"/>
                    <a:pt x="78119" y="276313"/>
                    <a:pt x="78119" y="179304"/>
                  </a:cubicBezTo>
                  <a:cubicBezTo>
                    <a:pt x="78128" y="82276"/>
                    <a:pt x="96227" y="54578"/>
                    <a:pt x="200326" y="54578"/>
                  </a:cubicBezTo>
                  <a:close/>
                </a:path>
              </a:pathLst>
            </a:custGeom>
            <a:solidFill>
              <a:schemeClr val="tx2"/>
            </a:solidFill>
            <a:ln w="9796" cap="flat">
              <a:noFill/>
              <a:prstDash val="solid"/>
              <a:miter/>
            </a:ln>
          </p:spPr>
          <p:txBody>
            <a:bodyPr rtlCol="0" anchor="ctr"/>
            <a:lstStyle/>
            <a:p>
              <a:endParaRPr lang="da-DK"/>
            </a:p>
          </p:txBody>
        </p:sp>
        <p:sp>
          <p:nvSpPr>
            <p:cNvPr id="19" name="Kombinationstegning 18">
              <a:extLst>
                <a:ext uri="{FF2B5EF4-FFF2-40B4-BE49-F238E27FC236}">
                  <a16:creationId xmlns:a16="http://schemas.microsoft.com/office/drawing/2014/main" id="{8D1C06CE-E36F-1360-4604-2336F9D604E0}"/>
                </a:ext>
              </a:extLst>
            </p:cNvPr>
            <p:cNvSpPr/>
            <p:nvPr/>
          </p:nvSpPr>
          <p:spPr>
            <a:xfrm>
              <a:off x="7119600" y="3250852"/>
              <a:ext cx="393063" cy="358529"/>
            </a:xfrm>
            <a:custGeom>
              <a:avLst/>
              <a:gdLst>
                <a:gd name="connsiteX0" fmla="*/ 200326 w 393063"/>
                <a:gd name="connsiteY0" fmla="*/ 54578 h 358529"/>
                <a:gd name="connsiteX1" fmla="*/ 317220 w 393063"/>
                <a:gd name="connsiteY1" fmla="*/ 124210 h 358529"/>
                <a:gd name="connsiteX2" fmla="*/ 322759 w 393063"/>
                <a:gd name="connsiteY2" fmla="*/ 129468 h 358529"/>
                <a:gd name="connsiteX3" fmla="*/ 387514 w 393063"/>
                <a:gd name="connsiteY3" fmla="*/ 129468 h 358529"/>
                <a:gd name="connsiteX4" fmla="*/ 393063 w 393063"/>
                <a:gd name="connsiteY4" fmla="*/ 124210 h 358529"/>
                <a:gd name="connsiteX5" fmla="*/ 200326 w 393063"/>
                <a:gd name="connsiteY5" fmla="*/ 0 h 358529"/>
                <a:gd name="connsiteX6" fmla="*/ 0 w 393063"/>
                <a:gd name="connsiteY6" fmla="*/ 179284 h 358529"/>
                <a:gd name="connsiteX7" fmla="*/ 200326 w 393063"/>
                <a:gd name="connsiteY7" fmla="*/ 358530 h 358529"/>
                <a:gd name="connsiteX8" fmla="*/ 327298 w 393063"/>
                <a:gd name="connsiteY8" fmla="*/ 327101 h 358529"/>
                <a:gd name="connsiteX9" fmla="*/ 335670 w 393063"/>
                <a:gd name="connsiteY9" fmla="*/ 329802 h 358529"/>
                <a:gd name="connsiteX10" fmla="*/ 338847 w 393063"/>
                <a:gd name="connsiteY10" fmla="*/ 345070 h 358529"/>
                <a:gd name="connsiteX11" fmla="*/ 344367 w 393063"/>
                <a:gd name="connsiteY11" fmla="*/ 349725 h 358529"/>
                <a:gd name="connsiteX12" fmla="*/ 387514 w 393063"/>
                <a:gd name="connsiteY12" fmla="*/ 349725 h 358529"/>
                <a:gd name="connsiteX13" fmla="*/ 393063 w 393063"/>
                <a:gd name="connsiteY13" fmla="*/ 344477 h 358529"/>
                <a:gd name="connsiteX14" fmla="*/ 393063 w 393063"/>
                <a:gd name="connsiteY14" fmla="*/ 207740 h 358529"/>
                <a:gd name="connsiteX15" fmla="*/ 387514 w 393063"/>
                <a:gd name="connsiteY15" fmla="*/ 202502 h 358529"/>
                <a:gd name="connsiteX16" fmla="*/ 322759 w 393063"/>
                <a:gd name="connsiteY16" fmla="*/ 202502 h 358529"/>
                <a:gd name="connsiteX17" fmla="*/ 317220 w 393063"/>
                <a:gd name="connsiteY17" fmla="*/ 207740 h 358529"/>
                <a:gd name="connsiteX18" fmla="*/ 317220 w 393063"/>
                <a:gd name="connsiteY18" fmla="*/ 234310 h 358529"/>
                <a:gd name="connsiteX19" fmla="*/ 200326 w 393063"/>
                <a:gd name="connsiteY19" fmla="*/ 303981 h 358529"/>
                <a:gd name="connsiteX20" fmla="*/ 78128 w 393063"/>
                <a:gd name="connsiteY20" fmla="*/ 179304 h 358529"/>
                <a:gd name="connsiteX21" fmla="*/ 200326 w 393063"/>
                <a:gd name="connsiteY21" fmla="*/ 54578 h 35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063" h="358529">
                  <a:moveTo>
                    <a:pt x="200326" y="54578"/>
                  </a:moveTo>
                  <a:cubicBezTo>
                    <a:pt x="290582" y="54578"/>
                    <a:pt x="317220" y="82800"/>
                    <a:pt x="317220" y="124210"/>
                  </a:cubicBezTo>
                  <a:cubicBezTo>
                    <a:pt x="317220" y="127097"/>
                    <a:pt x="319660" y="129468"/>
                    <a:pt x="322759" y="129468"/>
                  </a:cubicBezTo>
                  <a:lnTo>
                    <a:pt x="387514" y="129468"/>
                  </a:lnTo>
                  <a:cubicBezTo>
                    <a:pt x="390593" y="129468"/>
                    <a:pt x="393063" y="127097"/>
                    <a:pt x="393063" y="124210"/>
                  </a:cubicBezTo>
                  <a:cubicBezTo>
                    <a:pt x="393063" y="63092"/>
                    <a:pt x="338092" y="0"/>
                    <a:pt x="200326" y="0"/>
                  </a:cubicBezTo>
                  <a:cubicBezTo>
                    <a:pt x="26608" y="0"/>
                    <a:pt x="0" y="94773"/>
                    <a:pt x="0" y="179284"/>
                  </a:cubicBezTo>
                  <a:cubicBezTo>
                    <a:pt x="0" y="263747"/>
                    <a:pt x="26608" y="358530"/>
                    <a:pt x="200326" y="358530"/>
                  </a:cubicBezTo>
                  <a:cubicBezTo>
                    <a:pt x="258336" y="358530"/>
                    <a:pt x="294670" y="348403"/>
                    <a:pt x="327298" y="327101"/>
                  </a:cubicBezTo>
                  <a:cubicBezTo>
                    <a:pt x="331220" y="324545"/>
                    <a:pt x="334925" y="326226"/>
                    <a:pt x="335670" y="329802"/>
                  </a:cubicBezTo>
                  <a:lnTo>
                    <a:pt x="338847" y="345070"/>
                  </a:lnTo>
                  <a:cubicBezTo>
                    <a:pt x="339181" y="347713"/>
                    <a:pt x="341592" y="349725"/>
                    <a:pt x="344367" y="349725"/>
                  </a:cubicBezTo>
                  <a:lnTo>
                    <a:pt x="387514" y="349725"/>
                  </a:lnTo>
                  <a:cubicBezTo>
                    <a:pt x="390593" y="349725"/>
                    <a:pt x="393063" y="347363"/>
                    <a:pt x="393063" y="344477"/>
                  </a:cubicBezTo>
                  <a:lnTo>
                    <a:pt x="393063" y="207740"/>
                  </a:lnTo>
                  <a:cubicBezTo>
                    <a:pt x="393063" y="204814"/>
                    <a:pt x="390603" y="202502"/>
                    <a:pt x="387514" y="202502"/>
                  </a:cubicBezTo>
                  <a:lnTo>
                    <a:pt x="322759" y="202502"/>
                  </a:lnTo>
                  <a:cubicBezTo>
                    <a:pt x="319651" y="202502"/>
                    <a:pt x="317220" y="204814"/>
                    <a:pt x="317220" y="207740"/>
                  </a:cubicBezTo>
                  <a:lnTo>
                    <a:pt x="317220" y="234310"/>
                  </a:lnTo>
                  <a:cubicBezTo>
                    <a:pt x="317220" y="276896"/>
                    <a:pt x="293288" y="303981"/>
                    <a:pt x="200326" y="303981"/>
                  </a:cubicBezTo>
                  <a:cubicBezTo>
                    <a:pt x="96227" y="303981"/>
                    <a:pt x="78128" y="276313"/>
                    <a:pt x="78128" y="179304"/>
                  </a:cubicBezTo>
                  <a:cubicBezTo>
                    <a:pt x="78128" y="82276"/>
                    <a:pt x="96236" y="54578"/>
                    <a:pt x="200326" y="54578"/>
                  </a:cubicBezTo>
                  <a:close/>
                </a:path>
              </a:pathLst>
            </a:custGeom>
            <a:solidFill>
              <a:schemeClr val="tx2"/>
            </a:solidFill>
            <a:ln w="9796" cap="flat">
              <a:noFill/>
              <a:prstDash val="solid"/>
              <a:miter/>
            </a:ln>
          </p:spPr>
          <p:txBody>
            <a:bodyPr rtlCol="0" anchor="ctr"/>
            <a:lstStyle/>
            <a:p>
              <a:endParaRPr lang="da-DK"/>
            </a:p>
          </p:txBody>
        </p:sp>
        <p:sp>
          <p:nvSpPr>
            <p:cNvPr id="20" name="Kombinationstegning 19">
              <a:extLst>
                <a:ext uri="{FF2B5EF4-FFF2-40B4-BE49-F238E27FC236}">
                  <a16:creationId xmlns:a16="http://schemas.microsoft.com/office/drawing/2014/main" id="{3379114E-BF92-3D95-8839-34A2558733A4}"/>
                </a:ext>
              </a:extLst>
            </p:cNvPr>
            <p:cNvSpPr/>
            <p:nvPr/>
          </p:nvSpPr>
          <p:spPr>
            <a:xfrm>
              <a:off x="8585019" y="3259686"/>
              <a:ext cx="310317" cy="340890"/>
            </a:xfrm>
            <a:custGeom>
              <a:avLst/>
              <a:gdLst>
                <a:gd name="connsiteX0" fmla="*/ 304778 w 310317"/>
                <a:gd name="connsiteY0" fmla="*/ 0 h 340890"/>
                <a:gd name="connsiteX1" fmla="*/ 5549 w 310317"/>
                <a:gd name="connsiteY1" fmla="*/ 0 h 340890"/>
                <a:gd name="connsiteX2" fmla="*/ 0 w 310317"/>
                <a:gd name="connsiteY2" fmla="*/ 5238 h 340890"/>
                <a:gd name="connsiteX3" fmla="*/ 0 w 310317"/>
                <a:gd name="connsiteY3" fmla="*/ 335643 h 340890"/>
                <a:gd name="connsiteX4" fmla="*/ 5549 w 310317"/>
                <a:gd name="connsiteY4" fmla="*/ 340891 h 340890"/>
                <a:gd name="connsiteX5" fmla="*/ 304778 w 310317"/>
                <a:gd name="connsiteY5" fmla="*/ 340891 h 340890"/>
                <a:gd name="connsiteX6" fmla="*/ 310317 w 310317"/>
                <a:gd name="connsiteY6" fmla="*/ 335643 h 340890"/>
                <a:gd name="connsiteX7" fmla="*/ 310317 w 310317"/>
                <a:gd name="connsiteY7" fmla="*/ 291599 h 340890"/>
                <a:gd name="connsiteX8" fmla="*/ 304778 w 310317"/>
                <a:gd name="connsiteY8" fmla="*/ 286332 h 340890"/>
                <a:gd name="connsiteX9" fmla="*/ 75952 w 310317"/>
                <a:gd name="connsiteY9" fmla="*/ 286332 h 340890"/>
                <a:gd name="connsiteX10" fmla="*/ 75952 w 310317"/>
                <a:gd name="connsiteY10" fmla="*/ 197671 h 340890"/>
                <a:gd name="connsiteX11" fmla="*/ 251513 w 310317"/>
                <a:gd name="connsiteY11" fmla="*/ 197671 h 340890"/>
                <a:gd name="connsiteX12" fmla="*/ 257130 w 310317"/>
                <a:gd name="connsiteY12" fmla="*/ 192424 h 340890"/>
                <a:gd name="connsiteX13" fmla="*/ 257130 w 310317"/>
                <a:gd name="connsiteY13" fmla="*/ 147321 h 340890"/>
                <a:gd name="connsiteX14" fmla="*/ 251513 w 310317"/>
                <a:gd name="connsiteY14" fmla="*/ 142073 h 340890"/>
                <a:gd name="connsiteX15" fmla="*/ 75952 w 310317"/>
                <a:gd name="connsiteY15" fmla="*/ 142073 h 340890"/>
                <a:gd name="connsiteX16" fmla="*/ 75952 w 310317"/>
                <a:gd name="connsiteY16" fmla="*/ 54559 h 340890"/>
                <a:gd name="connsiteX17" fmla="*/ 304778 w 310317"/>
                <a:gd name="connsiteY17" fmla="*/ 54559 h 340890"/>
                <a:gd name="connsiteX18" fmla="*/ 310317 w 310317"/>
                <a:gd name="connsiteY18" fmla="*/ 49330 h 340890"/>
                <a:gd name="connsiteX19" fmla="*/ 310317 w 310317"/>
                <a:gd name="connsiteY19" fmla="*/ 5238 h 340890"/>
                <a:gd name="connsiteX20" fmla="*/ 304778 w 310317"/>
                <a:gd name="connsiteY20" fmla="*/ 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0"/>
                  </a:moveTo>
                  <a:lnTo>
                    <a:pt x="5549" y="0"/>
                  </a:lnTo>
                  <a:cubicBezTo>
                    <a:pt x="2490" y="0"/>
                    <a:pt x="0" y="2352"/>
                    <a:pt x="0" y="5238"/>
                  </a:cubicBezTo>
                  <a:lnTo>
                    <a:pt x="0" y="335643"/>
                  </a:lnTo>
                  <a:cubicBezTo>
                    <a:pt x="0" y="338529"/>
                    <a:pt x="2490"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0" y="286332"/>
                    <a:pt x="75952" y="286332"/>
                  </a:cubicBezTo>
                  <a:cubicBezTo>
                    <a:pt x="75952" y="277440"/>
                    <a:pt x="75952" y="206612"/>
                    <a:pt x="75952" y="197671"/>
                  </a:cubicBezTo>
                  <a:cubicBezTo>
                    <a:pt x="86324"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24" y="142073"/>
                    <a:pt x="75952" y="142073"/>
                  </a:cubicBezTo>
                  <a:cubicBezTo>
                    <a:pt x="75952" y="133190"/>
                    <a:pt x="75952" y="63422"/>
                    <a:pt x="75952" y="54559"/>
                  </a:cubicBezTo>
                  <a:cubicBezTo>
                    <a:pt x="86540" y="54559"/>
                    <a:pt x="304778" y="54559"/>
                    <a:pt x="304778" y="54559"/>
                  </a:cubicBezTo>
                  <a:cubicBezTo>
                    <a:pt x="307808" y="54559"/>
                    <a:pt x="310317" y="52197"/>
                    <a:pt x="310317" y="49330"/>
                  </a:cubicBezTo>
                  <a:lnTo>
                    <a:pt x="310317" y="5238"/>
                  </a:lnTo>
                  <a:cubicBezTo>
                    <a:pt x="310317" y="2352"/>
                    <a:pt x="307808" y="0"/>
                    <a:pt x="304778" y="0"/>
                  </a:cubicBezTo>
                  <a:close/>
                </a:path>
              </a:pathLst>
            </a:custGeom>
            <a:solidFill>
              <a:schemeClr val="tx2"/>
            </a:solidFill>
            <a:ln w="9796" cap="flat">
              <a:noFill/>
              <a:prstDash val="solid"/>
              <a:miter/>
            </a:ln>
          </p:spPr>
          <p:txBody>
            <a:bodyPr rtlCol="0" anchor="ctr"/>
            <a:lstStyle/>
            <a:p>
              <a:endParaRPr lang="da-DK"/>
            </a:p>
          </p:txBody>
        </p:sp>
        <p:sp>
          <p:nvSpPr>
            <p:cNvPr id="21" name="Kombinationstegning 20">
              <a:extLst>
                <a:ext uri="{FF2B5EF4-FFF2-40B4-BE49-F238E27FC236}">
                  <a16:creationId xmlns:a16="http://schemas.microsoft.com/office/drawing/2014/main" id="{F2E19A20-653A-B5E4-CF69-CA177F3EF21B}"/>
                </a:ext>
              </a:extLst>
            </p:cNvPr>
            <p:cNvSpPr/>
            <p:nvPr/>
          </p:nvSpPr>
          <p:spPr>
            <a:xfrm>
              <a:off x="9912094" y="3259676"/>
              <a:ext cx="310317" cy="340890"/>
            </a:xfrm>
            <a:custGeom>
              <a:avLst/>
              <a:gdLst>
                <a:gd name="connsiteX0" fmla="*/ 304778 w 310317"/>
                <a:gd name="connsiteY0" fmla="*/ 54559 h 340890"/>
                <a:gd name="connsiteX1" fmla="*/ 310317 w 310317"/>
                <a:gd name="connsiteY1" fmla="*/ 49330 h 340890"/>
                <a:gd name="connsiteX2" fmla="*/ 310317 w 310317"/>
                <a:gd name="connsiteY2" fmla="*/ 5238 h 340890"/>
                <a:gd name="connsiteX3" fmla="*/ 304778 w 310317"/>
                <a:gd name="connsiteY3" fmla="*/ 0 h 340890"/>
                <a:gd name="connsiteX4" fmla="*/ 5549 w 310317"/>
                <a:gd name="connsiteY4" fmla="*/ 0 h 340890"/>
                <a:gd name="connsiteX5" fmla="*/ 0 w 310317"/>
                <a:gd name="connsiteY5" fmla="*/ 5238 h 340890"/>
                <a:gd name="connsiteX6" fmla="*/ 0 w 310317"/>
                <a:gd name="connsiteY6" fmla="*/ 335643 h 340890"/>
                <a:gd name="connsiteX7" fmla="*/ 5549 w 310317"/>
                <a:gd name="connsiteY7" fmla="*/ 340891 h 340890"/>
                <a:gd name="connsiteX8" fmla="*/ 304778 w 310317"/>
                <a:gd name="connsiteY8" fmla="*/ 340891 h 340890"/>
                <a:gd name="connsiteX9" fmla="*/ 310317 w 310317"/>
                <a:gd name="connsiteY9" fmla="*/ 335643 h 340890"/>
                <a:gd name="connsiteX10" fmla="*/ 310317 w 310317"/>
                <a:gd name="connsiteY10" fmla="*/ 291599 h 340890"/>
                <a:gd name="connsiteX11" fmla="*/ 304778 w 310317"/>
                <a:gd name="connsiteY11" fmla="*/ 286332 h 340890"/>
                <a:gd name="connsiteX12" fmla="*/ 75952 w 310317"/>
                <a:gd name="connsiteY12" fmla="*/ 286332 h 340890"/>
                <a:gd name="connsiteX13" fmla="*/ 75952 w 310317"/>
                <a:gd name="connsiteY13" fmla="*/ 197671 h 340890"/>
                <a:gd name="connsiteX14" fmla="*/ 251513 w 310317"/>
                <a:gd name="connsiteY14" fmla="*/ 197671 h 340890"/>
                <a:gd name="connsiteX15" fmla="*/ 257130 w 310317"/>
                <a:gd name="connsiteY15" fmla="*/ 192424 h 340890"/>
                <a:gd name="connsiteX16" fmla="*/ 257130 w 310317"/>
                <a:gd name="connsiteY16" fmla="*/ 147321 h 340890"/>
                <a:gd name="connsiteX17" fmla="*/ 251513 w 310317"/>
                <a:gd name="connsiteY17" fmla="*/ 142073 h 340890"/>
                <a:gd name="connsiteX18" fmla="*/ 75952 w 310317"/>
                <a:gd name="connsiteY18" fmla="*/ 142073 h 340890"/>
                <a:gd name="connsiteX19" fmla="*/ 75952 w 310317"/>
                <a:gd name="connsiteY19" fmla="*/ 54559 h 340890"/>
                <a:gd name="connsiteX20" fmla="*/ 304778 w 310317"/>
                <a:gd name="connsiteY20" fmla="*/ 54559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0317" h="340890">
                  <a:moveTo>
                    <a:pt x="304778" y="54559"/>
                  </a:moveTo>
                  <a:cubicBezTo>
                    <a:pt x="307808" y="54559"/>
                    <a:pt x="310317" y="52197"/>
                    <a:pt x="310317" y="49330"/>
                  </a:cubicBezTo>
                  <a:lnTo>
                    <a:pt x="310317" y="5238"/>
                  </a:lnTo>
                  <a:cubicBezTo>
                    <a:pt x="310317" y="2352"/>
                    <a:pt x="307808" y="0"/>
                    <a:pt x="304778" y="0"/>
                  </a:cubicBezTo>
                  <a:lnTo>
                    <a:pt x="5549" y="0"/>
                  </a:lnTo>
                  <a:cubicBezTo>
                    <a:pt x="2491" y="0"/>
                    <a:pt x="0" y="2352"/>
                    <a:pt x="0" y="5238"/>
                  </a:cubicBezTo>
                  <a:lnTo>
                    <a:pt x="0" y="335643"/>
                  </a:lnTo>
                  <a:cubicBezTo>
                    <a:pt x="0" y="338529"/>
                    <a:pt x="2491" y="340891"/>
                    <a:pt x="5549" y="340891"/>
                  </a:cubicBezTo>
                  <a:lnTo>
                    <a:pt x="304778" y="340891"/>
                  </a:lnTo>
                  <a:cubicBezTo>
                    <a:pt x="307808" y="340891"/>
                    <a:pt x="310317" y="338529"/>
                    <a:pt x="310317" y="335643"/>
                  </a:cubicBezTo>
                  <a:lnTo>
                    <a:pt x="310317" y="291599"/>
                  </a:lnTo>
                  <a:cubicBezTo>
                    <a:pt x="310317" y="288674"/>
                    <a:pt x="307808" y="286332"/>
                    <a:pt x="304778" y="286332"/>
                  </a:cubicBezTo>
                  <a:cubicBezTo>
                    <a:pt x="304778" y="286332"/>
                    <a:pt x="86541" y="286332"/>
                    <a:pt x="75952" y="286332"/>
                  </a:cubicBezTo>
                  <a:cubicBezTo>
                    <a:pt x="75952" y="277440"/>
                    <a:pt x="75952" y="206612"/>
                    <a:pt x="75952" y="197671"/>
                  </a:cubicBezTo>
                  <a:cubicBezTo>
                    <a:pt x="86335" y="197671"/>
                    <a:pt x="251513" y="197671"/>
                    <a:pt x="251513" y="197671"/>
                  </a:cubicBezTo>
                  <a:cubicBezTo>
                    <a:pt x="254591" y="197671"/>
                    <a:pt x="257130" y="195349"/>
                    <a:pt x="257130" y="192424"/>
                  </a:cubicBezTo>
                  <a:lnTo>
                    <a:pt x="257130" y="147321"/>
                  </a:lnTo>
                  <a:cubicBezTo>
                    <a:pt x="257130" y="144395"/>
                    <a:pt x="254591" y="142073"/>
                    <a:pt x="251513" y="142073"/>
                  </a:cubicBezTo>
                  <a:cubicBezTo>
                    <a:pt x="251513" y="142073"/>
                    <a:pt x="86335" y="142073"/>
                    <a:pt x="75952" y="142073"/>
                  </a:cubicBezTo>
                  <a:cubicBezTo>
                    <a:pt x="75952" y="133190"/>
                    <a:pt x="75952" y="63422"/>
                    <a:pt x="75952" y="54559"/>
                  </a:cubicBezTo>
                  <a:cubicBezTo>
                    <a:pt x="86541" y="54559"/>
                    <a:pt x="304778" y="54559"/>
                    <a:pt x="304778" y="54559"/>
                  </a:cubicBezTo>
                  <a:close/>
                </a:path>
              </a:pathLst>
            </a:custGeom>
            <a:solidFill>
              <a:schemeClr val="tx2"/>
            </a:solidFill>
            <a:ln w="9796" cap="flat">
              <a:noFill/>
              <a:prstDash val="solid"/>
              <a:miter/>
            </a:ln>
          </p:spPr>
          <p:txBody>
            <a:bodyPr rtlCol="0" anchor="ctr"/>
            <a:lstStyle/>
            <a:p>
              <a:endParaRPr lang="da-DK"/>
            </a:p>
          </p:txBody>
        </p:sp>
        <p:sp>
          <p:nvSpPr>
            <p:cNvPr id="22" name="Kombinationstegning 21">
              <a:extLst>
                <a:ext uri="{FF2B5EF4-FFF2-40B4-BE49-F238E27FC236}">
                  <a16:creationId xmlns:a16="http://schemas.microsoft.com/office/drawing/2014/main" id="{1541931F-FEE0-CBBE-42E4-EBC13B15BC3A}"/>
                </a:ext>
              </a:extLst>
            </p:cNvPr>
            <p:cNvSpPr/>
            <p:nvPr/>
          </p:nvSpPr>
          <p:spPr>
            <a:xfrm>
              <a:off x="5187920" y="3259686"/>
              <a:ext cx="347474" cy="340890"/>
            </a:xfrm>
            <a:custGeom>
              <a:avLst/>
              <a:gdLst>
                <a:gd name="connsiteX0" fmla="*/ 218493 w 347474"/>
                <a:gd name="connsiteY0" fmla="*/ 0 h 340890"/>
                <a:gd name="connsiteX1" fmla="*/ 5539 w 347474"/>
                <a:gd name="connsiteY1" fmla="*/ 0 h 340890"/>
                <a:gd name="connsiteX2" fmla="*/ 0 w 347474"/>
                <a:gd name="connsiteY2" fmla="*/ 5238 h 340890"/>
                <a:gd name="connsiteX3" fmla="*/ 0 w 347474"/>
                <a:gd name="connsiteY3" fmla="*/ 335643 h 340890"/>
                <a:gd name="connsiteX4" fmla="*/ 5539 w 347474"/>
                <a:gd name="connsiteY4" fmla="*/ 340891 h 340890"/>
                <a:gd name="connsiteX5" fmla="*/ 70324 w 347474"/>
                <a:gd name="connsiteY5" fmla="*/ 340891 h 340890"/>
                <a:gd name="connsiteX6" fmla="*/ 75873 w 347474"/>
                <a:gd name="connsiteY6" fmla="*/ 335643 h 340890"/>
                <a:gd name="connsiteX7" fmla="*/ 75873 w 347474"/>
                <a:gd name="connsiteY7" fmla="*/ 230510 h 340890"/>
                <a:gd name="connsiteX8" fmla="*/ 218493 w 347474"/>
                <a:gd name="connsiteY8" fmla="*/ 230510 h 340890"/>
                <a:gd name="connsiteX9" fmla="*/ 347475 w 347474"/>
                <a:gd name="connsiteY9" fmla="*/ 115299 h 340890"/>
                <a:gd name="connsiteX10" fmla="*/ 218493 w 347474"/>
                <a:gd name="connsiteY10" fmla="*/ 0 h 340890"/>
                <a:gd name="connsiteX11" fmla="*/ 211306 w 347474"/>
                <a:gd name="connsiteY11" fmla="*/ 176000 h 340890"/>
                <a:gd name="connsiteX12" fmla="*/ 75873 w 347474"/>
                <a:gd name="connsiteY12" fmla="*/ 176000 h 340890"/>
                <a:gd name="connsiteX13" fmla="*/ 75873 w 347474"/>
                <a:gd name="connsiteY13" fmla="*/ 54549 h 340890"/>
                <a:gd name="connsiteX14" fmla="*/ 211306 w 347474"/>
                <a:gd name="connsiteY14" fmla="*/ 54549 h 340890"/>
                <a:gd name="connsiteX15" fmla="*/ 271591 w 347474"/>
                <a:gd name="connsiteY15" fmla="*/ 115289 h 340890"/>
                <a:gd name="connsiteX16" fmla="*/ 211306 w 347474"/>
                <a:gd name="connsiteY16" fmla="*/ 176000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474" h="340890">
                  <a:moveTo>
                    <a:pt x="218493" y="0"/>
                  </a:moveTo>
                  <a:lnTo>
                    <a:pt x="5539" y="0"/>
                  </a:lnTo>
                  <a:cubicBezTo>
                    <a:pt x="2480" y="0"/>
                    <a:pt x="0" y="2352"/>
                    <a:pt x="0" y="5238"/>
                  </a:cubicBezTo>
                  <a:lnTo>
                    <a:pt x="0" y="335643"/>
                  </a:lnTo>
                  <a:cubicBezTo>
                    <a:pt x="0" y="338529"/>
                    <a:pt x="2490" y="340891"/>
                    <a:pt x="5539" y="340891"/>
                  </a:cubicBezTo>
                  <a:lnTo>
                    <a:pt x="70324" y="340891"/>
                  </a:lnTo>
                  <a:cubicBezTo>
                    <a:pt x="73383" y="340891"/>
                    <a:pt x="75873" y="338529"/>
                    <a:pt x="75873" y="335643"/>
                  </a:cubicBezTo>
                  <a:lnTo>
                    <a:pt x="75873" y="230510"/>
                  </a:lnTo>
                  <a:lnTo>
                    <a:pt x="218493" y="230510"/>
                  </a:lnTo>
                  <a:cubicBezTo>
                    <a:pt x="327739" y="230510"/>
                    <a:pt x="347475" y="166417"/>
                    <a:pt x="347475" y="115299"/>
                  </a:cubicBezTo>
                  <a:cubicBezTo>
                    <a:pt x="347475" y="64122"/>
                    <a:pt x="327749" y="0"/>
                    <a:pt x="218493" y="0"/>
                  </a:cubicBezTo>
                  <a:close/>
                  <a:moveTo>
                    <a:pt x="211306" y="176000"/>
                  </a:moveTo>
                  <a:lnTo>
                    <a:pt x="75873" y="176000"/>
                  </a:lnTo>
                  <a:lnTo>
                    <a:pt x="75873" y="54549"/>
                  </a:lnTo>
                  <a:lnTo>
                    <a:pt x="211306" y="54549"/>
                  </a:lnTo>
                  <a:cubicBezTo>
                    <a:pt x="261493" y="54549"/>
                    <a:pt x="271591" y="69010"/>
                    <a:pt x="271591" y="115289"/>
                  </a:cubicBezTo>
                  <a:cubicBezTo>
                    <a:pt x="271591" y="161529"/>
                    <a:pt x="261493" y="176000"/>
                    <a:pt x="211306" y="176000"/>
                  </a:cubicBezTo>
                  <a:close/>
                </a:path>
              </a:pathLst>
            </a:custGeom>
            <a:solidFill>
              <a:schemeClr val="tx2"/>
            </a:solidFill>
            <a:ln w="9796" cap="flat">
              <a:noFill/>
              <a:prstDash val="solid"/>
              <a:miter/>
            </a:ln>
          </p:spPr>
          <p:txBody>
            <a:bodyPr rtlCol="0" anchor="ctr"/>
            <a:lstStyle/>
            <a:p>
              <a:endParaRPr lang="da-DK"/>
            </a:p>
          </p:txBody>
        </p:sp>
        <p:sp>
          <p:nvSpPr>
            <p:cNvPr id="23" name="Kombinationstegning 22">
              <a:extLst>
                <a:ext uri="{FF2B5EF4-FFF2-40B4-BE49-F238E27FC236}">
                  <a16:creationId xmlns:a16="http://schemas.microsoft.com/office/drawing/2014/main" id="{EDF8551D-76EF-A2E9-2ACF-0AF8E6DE995A}"/>
                </a:ext>
              </a:extLst>
            </p:cNvPr>
            <p:cNvSpPr/>
            <p:nvPr/>
          </p:nvSpPr>
          <p:spPr>
            <a:xfrm>
              <a:off x="6611651" y="3259686"/>
              <a:ext cx="477090" cy="340890"/>
            </a:xfrm>
            <a:custGeom>
              <a:avLst/>
              <a:gdLst>
                <a:gd name="connsiteX0" fmla="*/ 289407 w 477090"/>
                <a:gd name="connsiteY0" fmla="*/ 2702 h 340890"/>
                <a:gd name="connsiteX1" fmla="*/ 284505 w 477090"/>
                <a:gd name="connsiteY1" fmla="*/ 0 h 340890"/>
                <a:gd name="connsiteX2" fmla="*/ 192523 w 477090"/>
                <a:gd name="connsiteY2" fmla="*/ 0 h 340890"/>
                <a:gd name="connsiteX3" fmla="*/ 187690 w 477090"/>
                <a:gd name="connsiteY3" fmla="*/ 2702 h 340890"/>
                <a:gd name="connsiteX4" fmla="*/ 727 w 477090"/>
                <a:gd name="connsiteY4" fmla="*/ 333097 h 340890"/>
                <a:gd name="connsiteX5" fmla="*/ 796 w 477090"/>
                <a:gd name="connsiteY5" fmla="*/ 338335 h 340890"/>
                <a:gd name="connsiteX6" fmla="*/ 5560 w 477090"/>
                <a:gd name="connsiteY6" fmla="*/ 340891 h 340890"/>
                <a:gd name="connsiteX7" fmla="*/ 73002 w 477090"/>
                <a:gd name="connsiteY7" fmla="*/ 340891 h 340890"/>
                <a:gd name="connsiteX8" fmla="*/ 77885 w 477090"/>
                <a:gd name="connsiteY8" fmla="*/ 338180 h 340890"/>
                <a:gd name="connsiteX9" fmla="*/ 127121 w 477090"/>
                <a:gd name="connsiteY9" fmla="*/ 248197 h 340890"/>
                <a:gd name="connsiteX10" fmla="*/ 345290 w 477090"/>
                <a:gd name="connsiteY10" fmla="*/ 248197 h 340890"/>
                <a:gd name="connsiteX11" fmla="*/ 394555 w 477090"/>
                <a:gd name="connsiteY11" fmla="*/ 338180 h 340890"/>
                <a:gd name="connsiteX12" fmla="*/ 399408 w 477090"/>
                <a:gd name="connsiteY12" fmla="*/ 340891 h 340890"/>
                <a:gd name="connsiteX13" fmla="*/ 471537 w 477090"/>
                <a:gd name="connsiteY13" fmla="*/ 340891 h 340890"/>
                <a:gd name="connsiteX14" fmla="*/ 476301 w 477090"/>
                <a:gd name="connsiteY14" fmla="*/ 338335 h 340890"/>
                <a:gd name="connsiteX15" fmla="*/ 476399 w 477090"/>
                <a:gd name="connsiteY15" fmla="*/ 333097 h 340890"/>
                <a:gd name="connsiteX16" fmla="*/ 289407 w 477090"/>
                <a:gd name="connsiteY16" fmla="*/ 2702 h 340890"/>
                <a:gd name="connsiteX17" fmla="*/ 156925 w 477090"/>
                <a:gd name="connsiteY17" fmla="*/ 193668 h 340890"/>
                <a:gd name="connsiteX18" fmla="*/ 236191 w 477090"/>
                <a:gd name="connsiteY18" fmla="*/ 48815 h 340890"/>
                <a:gd name="connsiteX19" fmla="*/ 315456 w 477090"/>
                <a:gd name="connsiteY19" fmla="*/ 193668 h 340890"/>
                <a:gd name="connsiteX20" fmla="*/ 156925 w 477090"/>
                <a:gd name="connsiteY20"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7090" h="340890">
                  <a:moveTo>
                    <a:pt x="289407" y="2702"/>
                  </a:moveTo>
                  <a:cubicBezTo>
                    <a:pt x="288387" y="1030"/>
                    <a:pt x="286515" y="0"/>
                    <a:pt x="284505" y="0"/>
                  </a:cubicBezTo>
                  <a:lnTo>
                    <a:pt x="192523" y="0"/>
                  </a:lnTo>
                  <a:cubicBezTo>
                    <a:pt x="190533" y="0"/>
                    <a:pt x="188710" y="1030"/>
                    <a:pt x="187690" y="2702"/>
                  </a:cubicBezTo>
                  <a:lnTo>
                    <a:pt x="727" y="333097"/>
                  </a:lnTo>
                  <a:cubicBezTo>
                    <a:pt x="-263" y="334720"/>
                    <a:pt x="-243" y="336712"/>
                    <a:pt x="796" y="338335"/>
                  </a:cubicBezTo>
                  <a:cubicBezTo>
                    <a:pt x="1796" y="339871"/>
                    <a:pt x="3619" y="340891"/>
                    <a:pt x="5560" y="340891"/>
                  </a:cubicBezTo>
                  <a:lnTo>
                    <a:pt x="73002" y="340891"/>
                  </a:lnTo>
                  <a:cubicBezTo>
                    <a:pt x="75042" y="340891"/>
                    <a:pt x="76865" y="339871"/>
                    <a:pt x="77885" y="338180"/>
                  </a:cubicBezTo>
                  <a:lnTo>
                    <a:pt x="127121" y="248197"/>
                  </a:lnTo>
                  <a:lnTo>
                    <a:pt x="345290" y="248197"/>
                  </a:lnTo>
                  <a:lnTo>
                    <a:pt x="394555" y="338180"/>
                  </a:lnTo>
                  <a:cubicBezTo>
                    <a:pt x="395555" y="339871"/>
                    <a:pt x="397398" y="340891"/>
                    <a:pt x="399408" y="340891"/>
                  </a:cubicBezTo>
                  <a:lnTo>
                    <a:pt x="471537" y="340891"/>
                  </a:lnTo>
                  <a:cubicBezTo>
                    <a:pt x="473458" y="340891"/>
                    <a:pt x="475311" y="339871"/>
                    <a:pt x="476301" y="338335"/>
                  </a:cubicBezTo>
                  <a:cubicBezTo>
                    <a:pt x="477302" y="336712"/>
                    <a:pt x="477370" y="334720"/>
                    <a:pt x="476399" y="333097"/>
                  </a:cubicBezTo>
                  <a:lnTo>
                    <a:pt x="289407" y="2702"/>
                  </a:lnTo>
                  <a:close/>
                  <a:moveTo>
                    <a:pt x="156925" y="193668"/>
                  </a:moveTo>
                  <a:lnTo>
                    <a:pt x="236191" y="48815"/>
                  </a:lnTo>
                  <a:lnTo>
                    <a:pt x="315456" y="193668"/>
                  </a:lnTo>
                  <a:lnTo>
                    <a:pt x="156925" y="193668"/>
                  </a:lnTo>
                  <a:close/>
                </a:path>
              </a:pathLst>
            </a:custGeom>
            <a:solidFill>
              <a:schemeClr val="tx2"/>
            </a:solidFill>
            <a:ln w="9796" cap="flat">
              <a:noFill/>
              <a:prstDash val="solid"/>
              <a:miter/>
            </a:ln>
          </p:spPr>
          <p:txBody>
            <a:bodyPr rtlCol="0" anchor="ctr"/>
            <a:lstStyle/>
            <a:p>
              <a:endParaRPr lang="da-DK"/>
            </a:p>
          </p:txBody>
        </p:sp>
        <p:sp>
          <p:nvSpPr>
            <p:cNvPr id="24" name="Kombinationstegning 23">
              <a:extLst>
                <a:ext uri="{FF2B5EF4-FFF2-40B4-BE49-F238E27FC236}">
                  <a16:creationId xmlns:a16="http://schemas.microsoft.com/office/drawing/2014/main" id="{059FC515-E40C-AF43-B2AB-A3C388FE4246}"/>
                </a:ext>
              </a:extLst>
            </p:cNvPr>
            <p:cNvSpPr/>
            <p:nvPr/>
          </p:nvSpPr>
          <p:spPr>
            <a:xfrm>
              <a:off x="5523250" y="3259686"/>
              <a:ext cx="580671" cy="340890"/>
            </a:xfrm>
            <a:custGeom>
              <a:avLst/>
              <a:gdLst>
                <a:gd name="connsiteX0" fmla="*/ 575113 w 580671"/>
                <a:gd name="connsiteY0" fmla="*/ 0 h 340890"/>
                <a:gd name="connsiteX1" fmla="*/ 284639 w 580671"/>
                <a:gd name="connsiteY1" fmla="*/ 0 h 340890"/>
                <a:gd name="connsiteX2" fmla="*/ 160167 w 580671"/>
                <a:gd name="connsiteY2" fmla="*/ 61333 h 340890"/>
                <a:gd name="connsiteX3" fmla="*/ 694 w 580671"/>
                <a:gd name="connsiteY3" fmla="*/ 333097 h 340890"/>
                <a:gd name="connsiteX4" fmla="*/ 763 w 580671"/>
                <a:gd name="connsiteY4" fmla="*/ 338335 h 340890"/>
                <a:gd name="connsiteX5" fmla="*/ 5567 w 580671"/>
                <a:gd name="connsiteY5" fmla="*/ 340891 h 340890"/>
                <a:gd name="connsiteX6" fmla="*/ 73381 w 580671"/>
                <a:gd name="connsiteY6" fmla="*/ 340891 h 340890"/>
                <a:gd name="connsiteX7" fmla="*/ 78283 w 580671"/>
                <a:gd name="connsiteY7" fmla="*/ 338141 h 340890"/>
                <a:gd name="connsiteX8" fmla="*/ 129784 w 580671"/>
                <a:gd name="connsiteY8" fmla="*/ 248188 h 340890"/>
                <a:gd name="connsiteX9" fmla="*/ 295394 w 580671"/>
                <a:gd name="connsiteY9" fmla="*/ 248188 h 340890"/>
                <a:gd name="connsiteX10" fmla="*/ 295394 w 580671"/>
                <a:gd name="connsiteY10" fmla="*/ 335633 h 340890"/>
                <a:gd name="connsiteX11" fmla="*/ 300943 w 580671"/>
                <a:gd name="connsiteY11" fmla="*/ 340881 h 340890"/>
                <a:gd name="connsiteX12" fmla="*/ 575113 w 580671"/>
                <a:gd name="connsiteY12" fmla="*/ 340881 h 340890"/>
                <a:gd name="connsiteX13" fmla="*/ 580672 w 580671"/>
                <a:gd name="connsiteY13" fmla="*/ 335633 h 340890"/>
                <a:gd name="connsiteX14" fmla="*/ 580672 w 580671"/>
                <a:gd name="connsiteY14" fmla="*/ 291590 h 340890"/>
                <a:gd name="connsiteX15" fmla="*/ 575113 w 580671"/>
                <a:gd name="connsiteY15" fmla="*/ 286322 h 340890"/>
                <a:gd name="connsiteX16" fmla="*/ 371306 w 580671"/>
                <a:gd name="connsiteY16" fmla="*/ 286322 h 340890"/>
                <a:gd name="connsiteX17" fmla="*/ 371306 w 580671"/>
                <a:gd name="connsiteY17" fmla="*/ 197662 h 340890"/>
                <a:gd name="connsiteX18" fmla="*/ 523926 w 580671"/>
                <a:gd name="connsiteY18" fmla="*/ 197662 h 340890"/>
                <a:gd name="connsiteX19" fmla="*/ 529485 w 580671"/>
                <a:gd name="connsiteY19" fmla="*/ 192414 h 340890"/>
                <a:gd name="connsiteX20" fmla="*/ 529485 w 580671"/>
                <a:gd name="connsiteY20" fmla="*/ 148419 h 340890"/>
                <a:gd name="connsiteX21" fmla="*/ 523926 w 580671"/>
                <a:gd name="connsiteY21" fmla="*/ 143190 h 340890"/>
                <a:gd name="connsiteX22" fmla="*/ 371306 w 580671"/>
                <a:gd name="connsiteY22" fmla="*/ 143190 h 340890"/>
                <a:gd name="connsiteX23" fmla="*/ 371306 w 580671"/>
                <a:gd name="connsiteY23" fmla="*/ 54559 h 340890"/>
                <a:gd name="connsiteX24" fmla="*/ 575113 w 580671"/>
                <a:gd name="connsiteY24" fmla="*/ 54559 h 340890"/>
                <a:gd name="connsiteX25" fmla="*/ 580672 w 580671"/>
                <a:gd name="connsiteY25" fmla="*/ 49330 h 340890"/>
                <a:gd name="connsiteX26" fmla="*/ 580672 w 580671"/>
                <a:gd name="connsiteY26" fmla="*/ 5238 h 340890"/>
                <a:gd name="connsiteX27" fmla="*/ 575113 w 580671"/>
                <a:gd name="connsiteY27" fmla="*/ 0 h 340890"/>
                <a:gd name="connsiteX28" fmla="*/ 295404 w 580671"/>
                <a:gd name="connsiteY28" fmla="*/ 193668 h 340890"/>
                <a:gd name="connsiteX29" fmla="*/ 161029 w 580671"/>
                <a:gd name="connsiteY29" fmla="*/ 193668 h 340890"/>
                <a:gd name="connsiteX30" fmla="*/ 222805 w 580671"/>
                <a:gd name="connsiteY30" fmla="*/ 85774 h 340890"/>
                <a:gd name="connsiteX31" fmla="*/ 289099 w 580671"/>
                <a:gd name="connsiteY31" fmla="*/ 54559 h 340890"/>
                <a:gd name="connsiteX32" fmla="*/ 295404 w 580671"/>
                <a:gd name="connsiteY32" fmla="*/ 54559 h 340890"/>
                <a:gd name="connsiteX33" fmla="*/ 295404 w 580671"/>
                <a:gd name="connsiteY33" fmla="*/ 193668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0671" h="340890">
                  <a:moveTo>
                    <a:pt x="575113" y="0"/>
                  </a:moveTo>
                  <a:lnTo>
                    <a:pt x="284639" y="0"/>
                  </a:lnTo>
                  <a:cubicBezTo>
                    <a:pt x="223442" y="0"/>
                    <a:pt x="185059" y="18931"/>
                    <a:pt x="160167" y="61333"/>
                  </a:cubicBezTo>
                  <a:lnTo>
                    <a:pt x="694" y="333097"/>
                  </a:lnTo>
                  <a:cubicBezTo>
                    <a:pt x="-257" y="334720"/>
                    <a:pt x="-227" y="336712"/>
                    <a:pt x="763" y="338335"/>
                  </a:cubicBezTo>
                  <a:cubicBezTo>
                    <a:pt x="1782" y="339871"/>
                    <a:pt x="3606" y="340891"/>
                    <a:pt x="5567" y="340891"/>
                  </a:cubicBezTo>
                  <a:lnTo>
                    <a:pt x="73381" y="340891"/>
                  </a:lnTo>
                  <a:cubicBezTo>
                    <a:pt x="75430" y="340891"/>
                    <a:pt x="77303" y="339812"/>
                    <a:pt x="78283" y="338141"/>
                  </a:cubicBezTo>
                  <a:lnTo>
                    <a:pt x="129784" y="248188"/>
                  </a:lnTo>
                  <a:lnTo>
                    <a:pt x="295394" y="248188"/>
                  </a:lnTo>
                  <a:lnTo>
                    <a:pt x="295394" y="335633"/>
                  </a:lnTo>
                  <a:cubicBezTo>
                    <a:pt x="295394" y="338520"/>
                    <a:pt x="297874" y="340881"/>
                    <a:pt x="300943" y="340881"/>
                  </a:cubicBezTo>
                  <a:lnTo>
                    <a:pt x="575113" y="340881"/>
                  </a:lnTo>
                  <a:cubicBezTo>
                    <a:pt x="578172" y="340881"/>
                    <a:pt x="580672" y="338520"/>
                    <a:pt x="580672" y="335633"/>
                  </a:cubicBezTo>
                  <a:lnTo>
                    <a:pt x="580672" y="291590"/>
                  </a:lnTo>
                  <a:cubicBezTo>
                    <a:pt x="580672" y="288665"/>
                    <a:pt x="578172" y="286322"/>
                    <a:pt x="575113" y="286322"/>
                  </a:cubicBezTo>
                  <a:lnTo>
                    <a:pt x="371306" y="286322"/>
                  </a:lnTo>
                  <a:lnTo>
                    <a:pt x="371306" y="197662"/>
                  </a:lnTo>
                  <a:lnTo>
                    <a:pt x="523926" y="197662"/>
                  </a:lnTo>
                  <a:cubicBezTo>
                    <a:pt x="526985" y="197662"/>
                    <a:pt x="529485" y="195339"/>
                    <a:pt x="529485" y="192414"/>
                  </a:cubicBezTo>
                  <a:lnTo>
                    <a:pt x="529485" y="148419"/>
                  </a:lnTo>
                  <a:cubicBezTo>
                    <a:pt x="529485" y="145532"/>
                    <a:pt x="526985" y="143190"/>
                    <a:pt x="523926" y="143190"/>
                  </a:cubicBezTo>
                  <a:lnTo>
                    <a:pt x="371306" y="143190"/>
                  </a:lnTo>
                  <a:lnTo>
                    <a:pt x="371306" y="54559"/>
                  </a:lnTo>
                  <a:lnTo>
                    <a:pt x="575113" y="54559"/>
                  </a:lnTo>
                  <a:cubicBezTo>
                    <a:pt x="578172" y="54559"/>
                    <a:pt x="580672" y="52197"/>
                    <a:pt x="580672" y="49330"/>
                  </a:cubicBezTo>
                  <a:lnTo>
                    <a:pt x="580672" y="5238"/>
                  </a:lnTo>
                  <a:cubicBezTo>
                    <a:pt x="580672" y="2352"/>
                    <a:pt x="578172" y="0"/>
                    <a:pt x="575113" y="0"/>
                  </a:cubicBezTo>
                  <a:close/>
                  <a:moveTo>
                    <a:pt x="295404" y="193668"/>
                  </a:moveTo>
                  <a:lnTo>
                    <a:pt x="161029" y="193668"/>
                  </a:lnTo>
                  <a:lnTo>
                    <a:pt x="222805" y="85774"/>
                  </a:lnTo>
                  <a:cubicBezTo>
                    <a:pt x="238138" y="59671"/>
                    <a:pt x="258746" y="54559"/>
                    <a:pt x="289099" y="54559"/>
                  </a:cubicBezTo>
                  <a:lnTo>
                    <a:pt x="295404" y="54559"/>
                  </a:lnTo>
                  <a:lnTo>
                    <a:pt x="295404" y="193668"/>
                  </a:lnTo>
                  <a:close/>
                </a:path>
              </a:pathLst>
            </a:custGeom>
            <a:solidFill>
              <a:schemeClr val="tx2"/>
            </a:solidFill>
            <a:ln w="9796" cap="flat">
              <a:noFill/>
              <a:prstDash val="solid"/>
              <a:miter/>
            </a:ln>
          </p:spPr>
          <p:txBody>
            <a:bodyPr rtlCol="0" anchor="ctr"/>
            <a:lstStyle/>
            <a:p>
              <a:endParaRPr lang="da-DK"/>
            </a:p>
          </p:txBody>
        </p:sp>
        <p:sp>
          <p:nvSpPr>
            <p:cNvPr id="25" name="Kombinationstegning 24">
              <a:extLst>
                <a:ext uri="{FF2B5EF4-FFF2-40B4-BE49-F238E27FC236}">
                  <a16:creationId xmlns:a16="http://schemas.microsoft.com/office/drawing/2014/main" id="{48557B6A-8EF6-C40C-C680-BD0CA9393F79}"/>
                </a:ext>
              </a:extLst>
            </p:cNvPr>
            <p:cNvSpPr/>
            <p:nvPr/>
          </p:nvSpPr>
          <p:spPr>
            <a:xfrm>
              <a:off x="6200412" y="3259686"/>
              <a:ext cx="379808" cy="340890"/>
            </a:xfrm>
            <a:custGeom>
              <a:avLst/>
              <a:gdLst>
                <a:gd name="connsiteX0" fmla="*/ 183091 w 379808"/>
                <a:gd name="connsiteY0" fmla="*/ 0 h 340890"/>
                <a:gd name="connsiteX1" fmla="*/ 5539 w 379808"/>
                <a:gd name="connsiteY1" fmla="*/ 0 h 340890"/>
                <a:gd name="connsiteX2" fmla="*/ 0 w 379808"/>
                <a:gd name="connsiteY2" fmla="*/ 5238 h 340890"/>
                <a:gd name="connsiteX3" fmla="*/ 0 w 379808"/>
                <a:gd name="connsiteY3" fmla="*/ 335643 h 340890"/>
                <a:gd name="connsiteX4" fmla="*/ 5539 w 379808"/>
                <a:gd name="connsiteY4" fmla="*/ 340891 h 340890"/>
                <a:gd name="connsiteX5" fmla="*/ 183091 w 379808"/>
                <a:gd name="connsiteY5" fmla="*/ 340891 h 340890"/>
                <a:gd name="connsiteX6" fmla="*/ 379809 w 379808"/>
                <a:gd name="connsiteY6" fmla="*/ 170431 h 340890"/>
                <a:gd name="connsiteX7" fmla="*/ 183091 w 379808"/>
                <a:gd name="connsiteY7" fmla="*/ 0 h 340890"/>
                <a:gd name="connsiteX8" fmla="*/ 176257 w 379808"/>
                <a:gd name="connsiteY8" fmla="*/ 286332 h 340890"/>
                <a:gd name="connsiteX9" fmla="*/ 75736 w 379808"/>
                <a:gd name="connsiteY9" fmla="*/ 286332 h 340890"/>
                <a:gd name="connsiteX10" fmla="*/ 75736 w 379808"/>
                <a:gd name="connsiteY10" fmla="*/ 54549 h 340890"/>
                <a:gd name="connsiteX11" fmla="*/ 176257 w 379808"/>
                <a:gd name="connsiteY11" fmla="*/ 54549 h 340890"/>
                <a:gd name="connsiteX12" fmla="*/ 301817 w 379808"/>
                <a:gd name="connsiteY12" fmla="*/ 170431 h 340890"/>
                <a:gd name="connsiteX13" fmla="*/ 176257 w 379808"/>
                <a:gd name="connsiteY13" fmla="*/ 286332 h 34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808" h="340890">
                  <a:moveTo>
                    <a:pt x="183091" y="0"/>
                  </a:moveTo>
                  <a:lnTo>
                    <a:pt x="5539" y="0"/>
                  </a:lnTo>
                  <a:cubicBezTo>
                    <a:pt x="2529" y="0"/>
                    <a:pt x="0" y="2352"/>
                    <a:pt x="0" y="5238"/>
                  </a:cubicBezTo>
                  <a:lnTo>
                    <a:pt x="0" y="335643"/>
                  </a:lnTo>
                  <a:cubicBezTo>
                    <a:pt x="0" y="338529"/>
                    <a:pt x="2539" y="340891"/>
                    <a:pt x="5539" y="340891"/>
                  </a:cubicBezTo>
                  <a:lnTo>
                    <a:pt x="183091" y="340891"/>
                  </a:lnTo>
                  <a:cubicBezTo>
                    <a:pt x="355896" y="340891"/>
                    <a:pt x="379809" y="249752"/>
                    <a:pt x="379809" y="170431"/>
                  </a:cubicBezTo>
                  <a:cubicBezTo>
                    <a:pt x="379809" y="91129"/>
                    <a:pt x="355896" y="0"/>
                    <a:pt x="183091" y="0"/>
                  </a:cubicBezTo>
                  <a:close/>
                  <a:moveTo>
                    <a:pt x="176257" y="286332"/>
                  </a:moveTo>
                  <a:lnTo>
                    <a:pt x="75736" y="286332"/>
                  </a:lnTo>
                  <a:lnTo>
                    <a:pt x="75736" y="54549"/>
                  </a:lnTo>
                  <a:lnTo>
                    <a:pt x="176257" y="54549"/>
                  </a:lnTo>
                  <a:cubicBezTo>
                    <a:pt x="283052" y="54549"/>
                    <a:pt x="301817" y="81498"/>
                    <a:pt x="301817" y="170431"/>
                  </a:cubicBezTo>
                  <a:cubicBezTo>
                    <a:pt x="301827" y="259383"/>
                    <a:pt x="283052" y="286332"/>
                    <a:pt x="176257" y="286332"/>
                  </a:cubicBezTo>
                  <a:close/>
                </a:path>
              </a:pathLst>
            </a:custGeom>
            <a:solidFill>
              <a:schemeClr val="tx2"/>
            </a:solidFill>
            <a:ln w="9796" cap="flat">
              <a:noFill/>
              <a:prstDash val="solid"/>
              <a:miter/>
            </a:ln>
          </p:spPr>
          <p:txBody>
            <a:bodyPr rtlCol="0" anchor="ctr"/>
            <a:lstStyle/>
            <a:p>
              <a:endParaRPr lang="da-DK"/>
            </a:p>
          </p:txBody>
        </p:sp>
        <p:sp>
          <p:nvSpPr>
            <p:cNvPr id="26" name="Kombinationstegning 25">
              <a:extLst>
                <a:ext uri="{FF2B5EF4-FFF2-40B4-BE49-F238E27FC236}">
                  <a16:creationId xmlns:a16="http://schemas.microsoft.com/office/drawing/2014/main" id="{568CC266-0E1B-0656-EB48-0CBDBE5EF9E1}"/>
                </a:ext>
              </a:extLst>
            </p:cNvPr>
            <p:cNvSpPr/>
            <p:nvPr/>
          </p:nvSpPr>
          <p:spPr>
            <a:xfrm>
              <a:off x="9442480" y="3259676"/>
              <a:ext cx="350102" cy="340900"/>
            </a:xfrm>
            <a:custGeom>
              <a:avLst/>
              <a:gdLst>
                <a:gd name="connsiteX0" fmla="*/ 344573 w 350102"/>
                <a:gd name="connsiteY0" fmla="*/ 10 h 340900"/>
                <a:gd name="connsiteX1" fmla="*/ 291327 w 350102"/>
                <a:gd name="connsiteY1" fmla="*/ 10 h 340900"/>
                <a:gd name="connsiteX2" fmla="*/ 285778 w 350102"/>
                <a:gd name="connsiteY2" fmla="*/ 5248 h 340900"/>
                <a:gd name="connsiteX3" fmla="*/ 285778 w 350102"/>
                <a:gd name="connsiteY3" fmla="*/ 243163 h 340900"/>
                <a:gd name="connsiteX4" fmla="*/ 71040 w 350102"/>
                <a:gd name="connsiteY4" fmla="*/ 1642 h 340900"/>
                <a:gd name="connsiteX5" fmla="*/ 67305 w 350102"/>
                <a:gd name="connsiteY5" fmla="*/ 0 h 340900"/>
                <a:gd name="connsiteX6" fmla="*/ 5599 w 350102"/>
                <a:gd name="connsiteY6" fmla="*/ 0 h 340900"/>
                <a:gd name="connsiteX7" fmla="*/ 0 w 350102"/>
                <a:gd name="connsiteY7" fmla="*/ 5238 h 340900"/>
                <a:gd name="connsiteX8" fmla="*/ 0 w 350102"/>
                <a:gd name="connsiteY8" fmla="*/ 335643 h 340900"/>
                <a:gd name="connsiteX9" fmla="*/ 5599 w 350102"/>
                <a:gd name="connsiteY9" fmla="*/ 340891 h 340900"/>
                <a:gd name="connsiteX10" fmla="*/ 58795 w 350102"/>
                <a:gd name="connsiteY10" fmla="*/ 340891 h 340900"/>
                <a:gd name="connsiteX11" fmla="*/ 64344 w 350102"/>
                <a:gd name="connsiteY11" fmla="*/ 335643 h 340900"/>
                <a:gd name="connsiteX12" fmla="*/ 64344 w 350102"/>
                <a:gd name="connsiteY12" fmla="*/ 97757 h 340900"/>
                <a:gd name="connsiteX13" fmla="*/ 279141 w 350102"/>
                <a:gd name="connsiteY13" fmla="*/ 339258 h 340900"/>
                <a:gd name="connsiteX14" fmla="*/ 282876 w 350102"/>
                <a:gd name="connsiteY14" fmla="*/ 340901 h 340900"/>
                <a:gd name="connsiteX15" fmla="*/ 344563 w 350102"/>
                <a:gd name="connsiteY15" fmla="*/ 340901 h 340900"/>
                <a:gd name="connsiteX16" fmla="*/ 350102 w 350102"/>
                <a:gd name="connsiteY16" fmla="*/ 335653 h 340900"/>
                <a:gd name="connsiteX17" fmla="*/ 350102 w 350102"/>
                <a:gd name="connsiteY17" fmla="*/ 5248 h 340900"/>
                <a:gd name="connsiteX18" fmla="*/ 344573 w 350102"/>
                <a:gd name="connsiteY18" fmla="*/ 10 h 3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102" h="340900">
                  <a:moveTo>
                    <a:pt x="344573" y="10"/>
                  </a:moveTo>
                  <a:lnTo>
                    <a:pt x="291327" y="10"/>
                  </a:lnTo>
                  <a:cubicBezTo>
                    <a:pt x="288317" y="10"/>
                    <a:pt x="285778" y="2362"/>
                    <a:pt x="285778" y="5248"/>
                  </a:cubicBezTo>
                  <a:lnTo>
                    <a:pt x="285778" y="243163"/>
                  </a:lnTo>
                  <a:lnTo>
                    <a:pt x="71040" y="1642"/>
                  </a:lnTo>
                  <a:cubicBezTo>
                    <a:pt x="70079" y="641"/>
                    <a:pt x="68766" y="0"/>
                    <a:pt x="67305" y="0"/>
                  </a:cubicBezTo>
                  <a:lnTo>
                    <a:pt x="5599" y="0"/>
                  </a:lnTo>
                  <a:cubicBezTo>
                    <a:pt x="2540" y="0"/>
                    <a:pt x="0" y="2352"/>
                    <a:pt x="0" y="5238"/>
                  </a:cubicBezTo>
                  <a:lnTo>
                    <a:pt x="0" y="335643"/>
                  </a:lnTo>
                  <a:cubicBezTo>
                    <a:pt x="0" y="338529"/>
                    <a:pt x="2540" y="340891"/>
                    <a:pt x="5599" y="340891"/>
                  </a:cubicBezTo>
                  <a:lnTo>
                    <a:pt x="58795" y="340891"/>
                  </a:lnTo>
                  <a:cubicBezTo>
                    <a:pt x="61834" y="340891"/>
                    <a:pt x="64344" y="338529"/>
                    <a:pt x="64344" y="335643"/>
                  </a:cubicBezTo>
                  <a:lnTo>
                    <a:pt x="64344" y="97757"/>
                  </a:lnTo>
                  <a:lnTo>
                    <a:pt x="279141" y="339258"/>
                  </a:lnTo>
                  <a:cubicBezTo>
                    <a:pt x="280092" y="340259"/>
                    <a:pt x="281416" y="340901"/>
                    <a:pt x="282876" y="340901"/>
                  </a:cubicBezTo>
                  <a:lnTo>
                    <a:pt x="344563" y="340901"/>
                  </a:lnTo>
                  <a:cubicBezTo>
                    <a:pt x="347593" y="340901"/>
                    <a:pt x="350102" y="338539"/>
                    <a:pt x="350102" y="335653"/>
                  </a:cubicBezTo>
                  <a:lnTo>
                    <a:pt x="350102" y="5248"/>
                  </a:lnTo>
                  <a:cubicBezTo>
                    <a:pt x="350122" y="2362"/>
                    <a:pt x="347613" y="10"/>
                    <a:pt x="344573" y="10"/>
                  </a:cubicBezTo>
                  <a:close/>
                </a:path>
              </a:pathLst>
            </a:custGeom>
            <a:solidFill>
              <a:schemeClr val="tx2"/>
            </a:solidFill>
            <a:ln w="9796" cap="flat">
              <a:noFill/>
              <a:prstDash val="solid"/>
              <a:miter/>
            </a:ln>
          </p:spPr>
          <p:txBody>
            <a:bodyPr rtlCol="0" anchor="ctr"/>
            <a:lstStyle/>
            <a:p>
              <a:endParaRPr lang="da-DK"/>
            </a:p>
          </p:txBody>
        </p:sp>
      </p:grpSp>
      <p:grpSp>
        <p:nvGrpSpPr>
          <p:cNvPr id="4" name="5th">
            <a:extLst>
              <a:ext uri="{FF2B5EF4-FFF2-40B4-BE49-F238E27FC236}">
                <a16:creationId xmlns:a16="http://schemas.microsoft.com/office/drawing/2014/main" id="{25F84263-9DE8-D7C8-4C79-49BB2D0B6340}"/>
              </a:ext>
            </a:extLst>
          </p:cNvPr>
          <p:cNvGrpSpPr/>
          <p:nvPr userDrawn="1"/>
        </p:nvGrpSpPr>
        <p:grpSpPr>
          <a:xfrm>
            <a:off x="6086421" y="3259676"/>
            <a:ext cx="8670331" cy="6590203"/>
            <a:chOff x="7253090" y="2911508"/>
            <a:chExt cx="5505505" cy="4184661"/>
          </a:xfrm>
        </p:grpSpPr>
        <p:sp>
          <p:nvSpPr>
            <p:cNvPr id="5" name="Kombinationstegning 4">
              <a:extLst>
                <a:ext uri="{FF2B5EF4-FFF2-40B4-BE49-F238E27FC236}">
                  <a16:creationId xmlns:a16="http://schemas.microsoft.com/office/drawing/2014/main" id="{7BA64A63-F480-133B-74A2-E5D558E616DE}"/>
                </a:ext>
              </a:extLst>
            </p:cNvPr>
            <p:cNvSpPr/>
            <p:nvPr/>
          </p:nvSpPr>
          <p:spPr>
            <a:xfrm>
              <a:off x="7253090" y="3371288"/>
              <a:ext cx="3347133" cy="3724881"/>
            </a:xfrm>
            <a:custGeom>
              <a:avLst/>
              <a:gdLst>
                <a:gd name="connsiteX0" fmla="*/ 3347134 w 3347133"/>
                <a:gd name="connsiteY0" fmla="*/ 3476547 h 3724881"/>
                <a:gd name="connsiteX1" fmla="*/ 3229237 w 3347133"/>
                <a:gd name="connsiteY1" fmla="*/ 3466162 h 3724881"/>
                <a:gd name="connsiteX2" fmla="*/ 1042780 w 3347133"/>
                <a:gd name="connsiteY2" fmla="*/ 1522854 h 3724881"/>
                <a:gd name="connsiteX3" fmla="*/ 1678098 w 3347133"/>
                <a:gd name="connsiteY3" fmla="*/ 0 h 3724881"/>
                <a:gd name="connsiteX4" fmla="*/ 1795 w 3347133"/>
                <a:gd name="connsiteY4" fmla="*/ 1781543 h 3724881"/>
                <a:gd name="connsiteX5" fmla="*/ 2230776 w 3347133"/>
                <a:gd name="connsiteY5" fmla="*/ 3714133 h 3724881"/>
                <a:gd name="connsiteX6" fmla="*/ 3347134 w 3347133"/>
                <a:gd name="connsiteY6" fmla="*/ 3476547 h 372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7133" h="3724881">
                  <a:moveTo>
                    <a:pt x="3347134" y="3476547"/>
                  </a:moveTo>
                  <a:cubicBezTo>
                    <a:pt x="3307759" y="3473846"/>
                    <a:pt x="3268441" y="3470480"/>
                    <a:pt x="3229237" y="3466162"/>
                  </a:cubicBezTo>
                  <a:cubicBezTo>
                    <a:pt x="1840600" y="3314277"/>
                    <a:pt x="1087395" y="2534329"/>
                    <a:pt x="1042780" y="1522854"/>
                  </a:cubicBezTo>
                  <a:cubicBezTo>
                    <a:pt x="1017944" y="960234"/>
                    <a:pt x="1257561" y="385035"/>
                    <a:pt x="1678098" y="0"/>
                  </a:cubicBezTo>
                  <a:cubicBezTo>
                    <a:pt x="638519" y="20430"/>
                    <a:pt x="-39605" y="843091"/>
                    <a:pt x="1795" y="1781543"/>
                  </a:cubicBezTo>
                  <a:cubicBezTo>
                    <a:pt x="46406" y="2793018"/>
                    <a:pt x="842143" y="3562248"/>
                    <a:pt x="2230776" y="3714133"/>
                  </a:cubicBezTo>
                  <a:cubicBezTo>
                    <a:pt x="2633856" y="3758195"/>
                    <a:pt x="3021055" y="3664402"/>
                    <a:pt x="3347134" y="3476547"/>
                  </a:cubicBezTo>
                  <a:close/>
                </a:path>
              </a:pathLst>
            </a:custGeom>
            <a:noFill/>
            <a:ln w="9509" cap="flat">
              <a:solidFill>
                <a:schemeClr val="tx2"/>
              </a:solid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41B7E3D2-F85F-B488-28B4-38B8EEA205A0}"/>
                </a:ext>
              </a:extLst>
            </p:cNvPr>
            <p:cNvSpPr/>
            <p:nvPr/>
          </p:nvSpPr>
          <p:spPr>
            <a:xfrm>
              <a:off x="8931207" y="2911508"/>
              <a:ext cx="3827388" cy="3943399"/>
            </a:xfrm>
            <a:custGeom>
              <a:avLst/>
              <a:gdLst>
                <a:gd name="connsiteX0" fmla="*/ 585074 w 3827388"/>
                <a:gd name="connsiteY0" fmla="*/ 528048 h 3943399"/>
                <a:gd name="connsiteX1" fmla="*/ 2551017 w 3827388"/>
                <a:gd name="connsiteY1" fmla="*/ 2132065 h 3943399"/>
                <a:gd name="connsiteX2" fmla="*/ 1669036 w 3827388"/>
                <a:gd name="connsiteY2" fmla="*/ 3936347 h 3943399"/>
                <a:gd name="connsiteX3" fmla="*/ 3809081 w 3827388"/>
                <a:gd name="connsiteY3" fmla="*/ 2472422 h 3943399"/>
                <a:gd name="connsiteX4" fmla="*/ 1647071 w 3827388"/>
                <a:gd name="connsiteY4" fmla="*/ 59326 h 3943399"/>
                <a:gd name="connsiteX5" fmla="*/ 0 w 3827388"/>
                <a:gd name="connsiteY5" fmla="*/ 459797 h 3943399"/>
                <a:gd name="connsiteX6" fmla="*/ 585017 w 3827388"/>
                <a:gd name="connsiteY6" fmla="*/ 528048 h 3943399"/>
                <a:gd name="connsiteX7" fmla="*/ 585074 w 3827388"/>
                <a:gd name="connsiteY7" fmla="*/ 528048 h 394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7388" h="3943399">
                  <a:moveTo>
                    <a:pt x="585074" y="528048"/>
                  </a:moveTo>
                  <a:cubicBezTo>
                    <a:pt x="1731898" y="811493"/>
                    <a:pt x="2373186" y="1203942"/>
                    <a:pt x="2551017" y="2132065"/>
                  </a:cubicBezTo>
                  <a:cubicBezTo>
                    <a:pt x="2692961" y="2873058"/>
                    <a:pt x="2293029" y="3576902"/>
                    <a:pt x="1669036" y="3936347"/>
                  </a:cubicBezTo>
                  <a:cubicBezTo>
                    <a:pt x="2808823" y="4014695"/>
                    <a:pt x="3989165" y="3434784"/>
                    <a:pt x="3809081" y="2472422"/>
                  </a:cubicBezTo>
                  <a:cubicBezTo>
                    <a:pt x="3635311" y="1543566"/>
                    <a:pt x="2793895" y="342771"/>
                    <a:pt x="1647071" y="59326"/>
                  </a:cubicBezTo>
                  <a:cubicBezTo>
                    <a:pt x="978749" y="-105857"/>
                    <a:pt x="405333" y="88681"/>
                    <a:pt x="0" y="459797"/>
                  </a:cubicBezTo>
                  <a:cubicBezTo>
                    <a:pt x="184362" y="456149"/>
                    <a:pt x="379935" y="477309"/>
                    <a:pt x="585017" y="528048"/>
                  </a:cubicBezTo>
                  <a:lnTo>
                    <a:pt x="585074" y="528048"/>
                  </a:lnTo>
                  <a:close/>
                </a:path>
              </a:pathLst>
            </a:custGeom>
            <a:noFill/>
            <a:ln w="9509" cap="flat">
              <a:solidFill>
                <a:schemeClr val="tx2"/>
              </a:solidFill>
              <a:prstDash val="solid"/>
              <a:miter/>
            </a:ln>
          </p:spPr>
          <p:txBody>
            <a:bodyPr rtlCol="0" anchor="ctr"/>
            <a:lstStyle/>
            <a:p>
              <a:endParaRPr lang="da-DK"/>
            </a:p>
          </p:txBody>
        </p:sp>
        <p:sp>
          <p:nvSpPr>
            <p:cNvPr id="7" name="Kombinationstegning 6">
              <a:extLst>
                <a:ext uri="{FF2B5EF4-FFF2-40B4-BE49-F238E27FC236}">
                  <a16:creationId xmlns:a16="http://schemas.microsoft.com/office/drawing/2014/main" id="{27F9F470-EA3D-C5C6-4729-9518C116D342}"/>
                </a:ext>
              </a:extLst>
            </p:cNvPr>
            <p:cNvSpPr/>
            <p:nvPr/>
          </p:nvSpPr>
          <p:spPr>
            <a:xfrm>
              <a:off x="8294169" y="3370916"/>
              <a:ext cx="3216671" cy="3476938"/>
            </a:xfrm>
            <a:custGeom>
              <a:avLst/>
              <a:gdLst>
                <a:gd name="connsiteX0" fmla="*/ 1701 w 3216671"/>
                <a:gd name="connsiteY0" fmla="*/ 1523245 h 3476938"/>
                <a:gd name="connsiteX1" fmla="*/ 2188158 w 3216671"/>
                <a:gd name="connsiteY1" fmla="*/ 3466553 h 3476938"/>
                <a:gd name="connsiteX2" fmla="*/ 2306055 w 3216671"/>
                <a:gd name="connsiteY2" fmla="*/ 3476939 h 3476938"/>
                <a:gd name="connsiteX3" fmla="*/ 3188025 w 3216671"/>
                <a:gd name="connsiteY3" fmla="*/ 1672657 h 3476938"/>
                <a:gd name="connsiteX4" fmla="*/ 1222093 w 3216671"/>
                <a:gd name="connsiteY4" fmla="*/ 68640 h 3476938"/>
                <a:gd name="connsiteX5" fmla="*/ 637076 w 3216671"/>
                <a:gd name="connsiteY5" fmla="*/ 389 h 3476938"/>
                <a:gd name="connsiteX6" fmla="*/ 1758 w 3216671"/>
                <a:gd name="connsiteY6" fmla="*/ 1523245 h 3476938"/>
                <a:gd name="connsiteX7" fmla="*/ 1701 w 3216671"/>
                <a:gd name="connsiteY7" fmla="*/ 1523245 h 347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671" h="3476938">
                  <a:moveTo>
                    <a:pt x="1701" y="1523245"/>
                  </a:moveTo>
                  <a:cubicBezTo>
                    <a:pt x="46316" y="2534720"/>
                    <a:pt x="799521" y="3314668"/>
                    <a:pt x="2188158" y="3466553"/>
                  </a:cubicBezTo>
                  <a:cubicBezTo>
                    <a:pt x="2227361" y="3470871"/>
                    <a:pt x="2266680" y="3474238"/>
                    <a:pt x="2306055" y="3476939"/>
                  </a:cubicBezTo>
                  <a:cubicBezTo>
                    <a:pt x="2930048" y="3117494"/>
                    <a:pt x="3329970" y="2413650"/>
                    <a:pt x="3188025" y="1672657"/>
                  </a:cubicBezTo>
                  <a:cubicBezTo>
                    <a:pt x="3010205" y="744533"/>
                    <a:pt x="2368916" y="352085"/>
                    <a:pt x="1222093" y="68640"/>
                  </a:cubicBezTo>
                  <a:cubicBezTo>
                    <a:pt x="1016945" y="17957"/>
                    <a:pt x="821438" y="-3203"/>
                    <a:pt x="637076" y="389"/>
                  </a:cubicBezTo>
                  <a:cubicBezTo>
                    <a:pt x="216539" y="385424"/>
                    <a:pt x="-23078" y="960625"/>
                    <a:pt x="1758" y="1523245"/>
                  </a:cubicBezTo>
                  <a:lnTo>
                    <a:pt x="1701" y="1523245"/>
                  </a:lnTo>
                  <a:close/>
                </a:path>
              </a:pathLst>
            </a:custGeom>
            <a:noFill/>
            <a:ln w="9509" cap="flat">
              <a:solidFill>
                <a:schemeClr val="tx2"/>
              </a:solidFill>
              <a:prstDash val="solid"/>
              <a:miter/>
            </a:ln>
          </p:spPr>
          <p:txBody>
            <a:bodyPr rtlCol="0" anchor="ctr"/>
            <a:lstStyle/>
            <a:p>
              <a:endParaRPr lang="da-DK"/>
            </a:p>
          </p:txBody>
        </p:sp>
      </p:grpSp>
    </p:spTree>
    <p:extLst>
      <p:ext uri="{BB962C8B-B14F-4D97-AF65-F5344CB8AC3E}">
        <p14:creationId xmlns:p14="http://schemas.microsoft.com/office/powerpoint/2010/main" val="28055697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081000"/>
      </p:ext>
    </p:extLst>
  </p:cSld>
  <p:clrMap bg1="lt1" tx1="dk1" bg2="lt2" tx2="dk2" accent1="accent1" accent2="accent2" accent3="accent3" accent4="accent4" accent5="accent5" accent6="accent6" hlink="hlink" folHlink="folHlink"/>
  <p:sldLayoutIdLst>
    <p:sldLayoutId id="2147483673" r:id="rId1"/>
    <p:sldLayoutId id="2147483687" r:id="rId2"/>
    <p:sldLayoutId id="2147483688"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220125"/>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0423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712" r:id="rId5"/>
    <p:sldLayoutId id="2147483715" r:id="rId6"/>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1232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277508"/>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63674"/>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607432"/>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09" r:id="rId3"/>
  </p:sldLayoutIdLst>
  <p:txStyles>
    <p:title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LT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s://sl.dk/arbejdsliv-og-vilkaar/loen/loenstrategi/" TargetMode="External"/><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jpg"/><Relationship Id="rId4" Type="http://schemas.openxmlformats.org/officeDocument/2006/relationships/hyperlink" Target="https://www.oao.dk/info-sider/loenstatisti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962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76912-BEEC-860D-506C-38A66BB8712B}"/>
            </a:ext>
          </a:extLst>
        </p:cNvPr>
        <p:cNvGrpSpPr/>
        <p:nvPr/>
      </p:nvGrpSpPr>
      <p:grpSpPr>
        <a:xfrm>
          <a:off x="0" y="0"/>
          <a:ext cx="0" cy="0"/>
          <a:chOff x="0" y="0"/>
          <a:chExt cx="0" cy="0"/>
        </a:xfrm>
      </p:grpSpPr>
      <p:pic>
        <p:nvPicPr>
          <p:cNvPr id="8" name="Pladsholder til billede 7" descr="Et billede, der indeholder mad, frugt, bord, Fødevaregruppe&#10;&#10;Automatisk genereret beskrivelse">
            <a:extLst>
              <a:ext uri="{FF2B5EF4-FFF2-40B4-BE49-F238E27FC236}">
                <a16:creationId xmlns:a16="http://schemas.microsoft.com/office/drawing/2014/main" id="{4A6B5DDA-8B49-C6C9-C1ED-502410A72AA8}"/>
              </a:ext>
            </a:extLst>
          </p:cNvPr>
          <p:cNvPicPr>
            <a:picLocks noGrp="1" noChangeAspect="1"/>
          </p:cNvPicPr>
          <p:nvPr>
            <p:ph type="pic" sz="quarter" idx="10"/>
          </p:nvPr>
        </p:nvPicPr>
        <p:blipFill>
          <a:blip r:embed="rId3"/>
          <a:srcRect t="11140" b="11140"/>
          <a:stretch>
            <a:fillRect/>
          </a:stretch>
        </p:blipFill>
        <p:spPr/>
      </p:pic>
      <p:sp>
        <p:nvSpPr>
          <p:cNvPr id="9" name="Titel 1">
            <a:extLst>
              <a:ext uri="{FF2B5EF4-FFF2-40B4-BE49-F238E27FC236}">
                <a16:creationId xmlns:a16="http://schemas.microsoft.com/office/drawing/2014/main" id="{C9F45C08-6783-4515-13A7-80017F60629E}"/>
              </a:ext>
            </a:extLst>
          </p:cNvPr>
          <p:cNvSpPr txBox="1">
            <a:spLocks/>
          </p:cNvSpPr>
          <p:nvPr/>
        </p:nvSpPr>
        <p:spPr>
          <a:xfrm>
            <a:off x="4306079" y="2820588"/>
            <a:ext cx="6285186" cy="10064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venir Next LT Pro" panose="020B0504020202020204" pitchFamily="34" charset="77"/>
                <a:ea typeface="+mj-ea"/>
                <a:cs typeface="+mj-cs"/>
              </a:defRPr>
            </a:lvl1pPr>
          </a:lstStyle>
          <a:p>
            <a:r>
              <a:rPr lang="da-DK" sz="6000" b="1">
                <a:solidFill>
                  <a:schemeClr val="bg1"/>
                </a:solidFill>
              </a:rPr>
              <a:t>Frokost</a:t>
            </a:r>
          </a:p>
        </p:txBody>
      </p:sp>
    </p:spTree>
    <p:extLst>
      <p:ext uri="{BB962C8B-B14F-4D97-AF65-F5344CB8AC3E}">
        <p14:creationId xmlns:p14="http://schemas.microsoft.com/office/powerpoint/2010/main" val="366996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F4CC21-D937-AD6C-4D7D-EB1251C8EF22}"/>
              </a:ext>
            </a:extLst>
          </p:cNvPr>
          <p:cNvSpPr>
            <a:spLocks noGrp="1"/>
          </p:cNvSpPr>
          <p:nvPr>
            <p:ph type="ctrTitle"/>
          </p:nvPr>
        </p:nvSpPr>
        <p:spPr/>
        <p:txBody>
          <a:bodyPr/>
          <a:lstStyle/>
          <a:p>
            <a:r>
              <a:rPr lang="da-DK" dirty="0"/>
              <a:t>Dagens program</a:t>
            </a:r>
          </a:p>
        </p:txBody>
      </p:sp>
      <p:sp>
        <p:nvSpPr>
          <p:cNvPr id="3" name="Undertitel 2">
            <a:extLst>
              <a:ext uri="{FF2B5EF4-FFF2-40B4-BE49-F238E27FC236}">
                <a16:creationId xmlns:a16="http://schemas.microsoft.com/office/drawing/2014/main" id="{D3C6E38F-EAF6-5F6A-8C74-B42FCE68ED88}"/>
              </a:ext>
            </a:extLst>
          </p:cNvPr>
          <p:cNvSpPr>
            <a:spLocks noGrp="1"/>
          </p:cNvSpPr>
          <p:nvPr>
            <p:ph type="subTitle" idx="1"/>
          </p:nvPr>
        </p:nvSpPr>
        <p:spPr/>
        <p:txBody>
          <a:bodyPr/>
          <a:lstStyle/>
          <a:p>
            <a:r>
              <a:rPr lang="da-DK" dirty="0"/>
              <a:t>Nyt fra kredskontoret</a:t>
            </a:r>
          </a:p>
          <a:p>
            <a:r>
              <a:rPr lang="da-DK" dirty="0"/>
              <a:t>Lønforhandlinger</a:t>
            </a:r>
          </a:p>
          <a:p>
            <a:r>
              <a:rPr lang="da-DK" dirty="0"/>
              <a:t>Organisering på arbejdspladser</a:t>
            </a:r>
          </a:p>
          <a:p>
            <a:r>
              <a:rPr lang="da-DK" dirty="0"/>
              <a:t>Nyt fra TR og arbejdspladserne</a:t>
            </a:r>
          </a:p>
          <a:p>
            <a:endParaRPr lang="da-DK" i="1" dirty="0"/>
          </a:p>
        </p:txBody>
      </p:sp>
    </p:spTree>
    <p:extLst>
      <p:ext uri="{BB962C8B-B14F-4D97-AF65-F5344CB8AC3E}">
        <p14:creationId xmlns:p14="http://schemas.microsoft.com/office/powerpoint/2010/main" val="3102182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5FF1F6-2162-13DE-F1B1-B3FDDB72BD04}"/>
              </a:ext>
            </a:extLst>
          </p:cNvPr>
          <p:cNvSpPr>
            <a:spLocks noGrp="1"/>
          </p:cNvSpPr>
          <p:nvPr>
            <p:ph type="ctrTitle"/>
          </p:nvPr>
        </p:nvSpPr>
        <p:spPr>
          <a:xfrm>
            <a:off x="692786" y="551135"/>
            <a:ext cx="10806428" cy="590931"/>
          </a:xfrm>
        </p:spPr>
        <p:txBody>
          <a:bodyPr wrap="square" anchor="t">
            <a:normAutofit fontScale="90000"/>
          </a:bodyPr>
          <a:lstStyle/>
          <a:p>
            <a:r>
              <a:rPr lang="da-DK" sz="4000" dirty="0"/>
              <a:t>Nyt fra Kredskontoret </a:t>
            </a:r>
          </a:p>
        </p:txBody>
      </p:sp>
      <p:pic>
        <p:nvPicPr>
          <p:cNvPr id="14" name="Pladsholder til billede 13" descr="Et billede, der indeholder Træklodser, gulv, træ, indendørs&#10;&#10;Indhold genereret af kunstig intelligens kan være forkert.">
            <a:extLst>
              <a:ext uri="{FF2B5EF4-FFF2-40B4-BE49-F238E27FC236}">
                <a16:creationId xmlns:a16="http://schemas.microsoft.com/office/drawing/2014/main" id="{2BAFBA6C-F233-9322-555C-F3FAC495F989}"/>
              </a:ext>
            </a:extLst>
          </p:cNvPr>
          <p:cNvPicPr>
            <a:picLocks noGrp="1" noChangeAspect="1"/>
          </p:cNvPicPr>
          <p:nvPr>
            <p:ph sz="quarter" idx="10"/>
          </p:nvPr>
        </p:nvPicPr>
        <p:blipFill>
          <a:blip r:embed="rId3"/>
          <a:stretch>
            <a:fillRect/>
          </a:stretch>
        </p:blipFill>
        <p:spPr>
          <a:xfrm>
            <a:off x="6166651" y="1300479"/>
            <a:ext cx="6025349" cy="4519007"/>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noFill/>
        </p:spPr>
      </p:pic>
      <p:sp>
        <p:nvSpPr>
          <p:cNvPr id="3" name="Undertitel 2">
            <a:extLst>
              <a:ext uri="{FF2B5EF4-FFF2-40B4-BE49-F238E27FC236}">
                <a16:creationId xmlns:a16="http://schemas.microsoft.com/office/drawing/2014/main" id="{85F444B2-AB08-8016-1D41-F87832AABDE6}"/>
              </a:ext>
            </a:extLst>
          </p:cNvPr>
          <p:cNvSpPr>
            <a:spLocks noGrp="1"/>
          </p:cNvSpPr>
          <p:nvPr>
            <p:ph sz="quarter" idx="11"/>
          </p:nvPr>
        </p:nvSpPr>
        <p:spPr>
          <a:xfrm>
            <a:off x="696688" y="1300480"/>
            <a:ext cx="5676816" cy="5195854"/>
          </a:xfrm>
        </p:spPr>
        <p:txBody>
          <a:bodyPr>
            <a:normAutofit/>
          </a:bodyPr>
          <a:lstStyle/>
          <a:p>
            <a:pPr marL="457200" indent="-457200">
              <a:buFont typeface="Arial" panose="020B0604020202020204" pitchFamily="34" charset="0"/>
              <a:buChar char="•"/>
            </a:pPr>
            <a:r>
              <a:rPr lang="da-DK" sz="3200" dirty="0"/>
              <a:t>Cafemøder</a:t>
            </a:r>
          </a:p>
          <a:p>
            <a:pPr marL="457200" indent="-457200">
              <a:buFont typeface="Arial" panose="020B0604020202020204" pitchFamily="34" charset="0"/>
              <a:buChar char="•"/>
            </a:pPr>
            <a:r>
              <a:rPr lang="da-DK" sz="3200" dirty="0"/>
              <a:t>Kommende medlemsarrangementer </a:t>
            </a:r>
          </a:p>
          <a:p>
            <a:pPr marL="457200" indent="-457200">
              <a:buFont typeface="Arial" panose="020B0604020202020204" pitchFamily="34" charset="0"/>
              <a:buChar char="•"/>
            </a:pPr>
            <a:r>
              <a:rPr lang="da-DK" sz="3200" dirty="0"/>
              <a:t>1. Maj</a:t>
            </a:r>
          </a:p>
          <a:p>
            <a:pPr marL="457200" indent="-457200">
              <a:buFont typeface="Arial" panose="020B0604020202020204" pitchFamily="34" charset="0"/>
              <a:buChar char="•"/>
            </a:pPr>
            <a:r>
              <a:rPr lang="da-DK" sz="3200" dirty="0"/>
              <a:t>Tryghedspuljen</a:t>
            </a:r>
          </a:p>
          <a:p>
            <a:pPr marL="457200" indent="-457200">
              <a:buFont typeface="Arial" panose="020B0604020202020204" pitchFamily="34" charset="0"/>
              <a:buChar char="•"/>
            </a:pPr>
            <a:r>
              <a:rPr lang="da-DK" sz="3200" dirty="0"/>
              <a:t>Stamdata </a:t>
            </a:r>
            <a:r>
              <a:rPr lang="da-DK" sz="3200" dirty="0" err="1"/>
              <a:t>MitSL</a:t>
            </a:r>
            <a:endParaRPr lang="da-DK" sz="3200" dirty="0"/>
          </a:p>
          <a:p>
            <a:pPr marL="457200" indent="-457200">
              <a:buFont typeface="Arial" panose="020B0604020202020204" pitchFamily="34" charset="0"/>
              <a:buChar char="•"/>
            </a:pPr>
            <a:r>
              <a:rPr lang="da-DK" sz="3200" dirty="0"/>
              <a:t>Lokalaftaler beklædning</a:t>
            </a:r>
          </a:p>
          <a:p>
            <a:endParaRPr lang="da-DK" sz="3200" dirty="0"/>
          </a:p>
          <a:p>
            <a:endParaRPr lang="da-DK" dirty="0"/>
          </a:p>
        </p:txBody>
      </p:sp>
    </p:spTree>
    <p:extLst>
      <p:ext uri="{BB962C8B-B14F-4D97-AF65-F5344CB8AC3E}">
        <p14:creationId xmlns:p14="http://schemas.microsoft.com/office/powerpoint/2010/main" val="2829353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90A2EB-4AB2-2A8C-D69A-BAF3A0861AC7}"/>
              </a:ext>
            </a:extLst>
          </p:cNvPr>
          <p:cNvSpPr>
            <a:spLocks noGrp="1"/>
          </p:cNvSpPr>
          <p:nvPr>
            <p:ph type="ctrTitle"/>
          </p:nvPr>
        </p:nvSpPr>
        <p:spPr>
          <a:xfrm>
            <a:off x="692786" y="551135"/>
            <a:ext cx="5716283" cy="1089529"/>
          </a:xfrm>
        </p:spPr>
        <p:txBody>
          <a:bodyPr/>
          <a:lstStyle/>
          <a:p>
            <a:r>
              <a:rPr lang="da-DK" dirty="0"/>
              <a:t>Lønforhandlinger</a:t>
            </a:r>
            <a:br>
              <a:rPr lang="da-DK" dirty="0"/>
            </a:br>
            <a:endParaRPr lang="da-DK" dirty="0"/>
          </a:p>
        </p:txBody>
      </p:sp>
      <p:sp>
        <p:nvSpPr>
          <p:cNvPr id="3" name="Undertitel 2">
            <a:extLst>
              <a:ext uri="{FF2B5EF4-FFF2-40B4-BE49-F238E27FC236}">
                <a16:creationId xmlns:a16="http://schemas.microsoft.com/office/drawing/2014/main" id="{27B8B4AC-3E49-D7A3-ECC8-73801B6CA8B4}"/>
              </a:ext>
            </a:extLst>
          </p:cNvPr>
          <p:cNvSpPr>
            <a:spLocks noGrp="1"/>
          </p:cNvSpPr>
          <p:nvPr>
            <p:ph type="subTitle" idx="1"/>
          </p:nvPr>
        </p:nvSpPr>
        <p:spPr/>
        <p:txBody>
          <a:bodyPr/>
          <a:lstStyle/>
          <a:p>
            <a:r>
              <a:rPr lang="da-DK" dirty="0"/>
              <a:t>• Lønstrategien - </a:t>
            </a:r>
            <a:r>
              <a:rPr lang="da-DK" dirty="0">
                <a:hlinkClick r:id="rId3"/>
              </a:rPr>
              <a:t>Socialpædagogernes lønstrategi</a:t>
            </a:r>
            <a:endParaRPr lang="da-DK" dirty="0"/>
          </a:p>
          <a:p>
            <a:r>
              <a:rPr lang="da-DK" dirty="0"/>
              <a:t>• Hvordan gør jeg på min arbejdsplads</a:t>
            </a:r>
          </a:p>
          <a:p>
            <a:r>
              <a:rPr lang="da-DK" dirty="0"/>
              <a:t>• Hvad har der været succes med at få lønforhandlet om.</a:t>
            </a:r>
          </a:p>
          <a:p>
            <a:r>
              <a:rPr lang="da-DK" dirty="0"/>
              <a:t>• Kan løn være frihed?</a:t>
            </a:r>
          </a:p>
          <a:p>
            <a:r>
              <a:rPr lang="da-DK"/>
              <a:t>”</a:t>
            </a:r>
            <a:r>
              <a:rPr lang="da-DK" dirty="0"/>
              <a:t>Husk spilleregler”</a:t>
            </a:r>
          </a:p>
          <a:p>
            <a:r>
              <a:rPr lang="da-DK" dirty="0">
                <a:hlinkClick r:id="rId4"/>
              </a:rPr>
              <a:t>https://www.oao.dk/info-sider/loenstatistik</a:t>
            </a:r>
            <a:r>
              <a:rPr lang="da-DK" dirty="0"/>
              <a:t> </a:t>
            </a:r>
          </a:p>
          <a:p>
            <a:endParaRPr lang="da-DK" dirty="0"/>
          </a:p>
          <a:p>
            <a:endParaRPr lang="da-DK" dirty="0"/>
          </a:p>
        </p:txBody>
      </p:sp>
      <p:pic>
        <p:nvPicPr>
          <p:cNvPr id="12" name="Pladsholder til billede 11" descr="Et billede, der indeholder person, tøj, indendørs, computer&#10;&#10;Indhold genereret af kunstig intelligens kan være forkert.">
            <a:extLst>
              <a:ext uri="{FF2B5EF4-FFF2-40B4-BE49-F238E27FC236}">
                <a16:creationId xmlns:a16="http://schemas.microsoft.com/office/drawing/2014/main" id="{1C829334-7F85-06B1-FF1A-4075CDFE9021}"/>
              </a:ext>
            </a:extLst>
          </p:cNvPr>
          <p:cNvPicPr>
            <a:picLocks noGrp="1" noChangeAspect="1"/>
          </p:cNvPicPr>
          <p:nvPr>
            <p:ph type="pic" sz="quarter" idx="10"/>
          </p:nvPr>
        </p:nvPicPr>
        <p:blipFill>
          <a:blip r:embed="rId5"/>
          <a:srcRect l="17493" t="607" r="33794" b="-607"/>
          <a:stretch/>
        </p:blipFill>
        <p:spPr>
          <a:xfrm>
            <a:off x="7177361" y="-21021"/>
            <a:ext cx="5056680" cy="6921063"/>
          </a:xfrm>
        </p:spPr>
      </p:pic>
    </p:spTree>
    <p:extLst>
      <p:ext uri="{BB962C8B-B14F-4D97-AF65-F5344CB8AC3E}">
        <p14:creationId xmlns:p14="http://schemas.microsoft.com/office/powerpoint/2010/main" val="1958816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4C109-3BD9-0A9D-D698-2AE73121F717}"/>
              </a:ext>
            </a:extLst>
          </p:cNvPr>
          <p:cNvSpPr>
            <a:spLocks noGrp="1"/>
          </p:cNvSpPr>
          <p:nvPr>
            <p:ph type="ctrTitle"/>
          </p:nvPr>
        </p:nvSpPr>
        <p:spPr>
          <a:xfrm>
            <a:off x="692786" y="551135"/>
            <a:ext cx="5716283" cy="1089529"/>
          </a:xfrm>
        </p:spPr>
        <p:txBody>
          <a:bodyPr/>
          <a:lstStyle/>
          <a:p>
            <a:r>
              <a:rPr lang="da-DK" dirty="0"/>
              <a:t>Hvilke lønoplysninger har TR krav på </a:t>
            </a:r>
          </a:p>
        </p:txBody>
      </p:sp>
      <p:sp>
        <p:nvSpPr>
          <p:cNvPr id="3" name="Undertitel 2">
            <a:extLst>
              <a:ext uri="{FF2B5EF4-FFF2-40B4-BE49-F238E27FC236}">
                <a16:creationId xmlns:a16="http://schemas.microsoft.com/office/drawing/2014/main" id="{48982BD0-E3BB-281F-1C47-11C794C59BD8}"/>
              </a:ext>
            </a:extLst>
          </p:cNvPr>
          <p:cNvSpPr>
            <a:spLocks noGrp="1"/>
          </p:cNvSpPr>
          <p:nvPr>
            <p:ph type="subTitle" idx="1"/>
          </p:nvPr>
        </p:nvSpPr>
        <p:spPr>
          <a:xfrm>
            <a:off x="288388" y="1300480"/>
            <a:ext cx="7280030" cy="5557520"/>
          </a:xfrm>
        </p:spPr>
        <p:txBody>
          <a:bodyPr/>
          <a:lstStyle/>
          <a:p>
            <a:endParaRPr lang="da-DK" dirty="0"/>
          </a:p>
          <a:p>
            <a:r>
              <a:rPr lang="da-DK" dirty="0"/>
              <a:t>”Det fremgår af MED-rammeaftalen, at tillidsrepræsentanten skal have mulighed for at få alle relevante oplysninger om løn- og ansættelsesforhold for de personer, som pågældende repræsenterer, herunder en liste over de ansatte. Hvis de relevante oplysninger ikke automatisk tilgår tillidsrepræsentanten, skal oplysningerne udleveres på tillidsrepræsentantens begæring”</a:t>
            </a:r>
          </a:p>
          <a:p>
            <a:endParaRPr lang="da-DK" dirty="0"/>
          </a:p>
        </p:txBody>
      </p:sp>
      <p:pic>
        <p:nvPicPr>
          <p:cNvPr id="6" name="Pladsholder til billede 5">
            <a:extLst>
              <a:ext uri="{FF2B5EF4-FFF2-40B4-BE49-F238E27FC236}">
                <a16:creationId xmlns:a16="http://schemas.microsoft.com/office/drawing/2014/main" id="{A19DC69C-E153-6E67-2410-9C55E30B656B}"/>
              </a:ext>
            </a:extLst>
          </p:cNvPr>
          <p:cNvPicPr>
            <a:picLocks noGrp="1" noChangeAspect="1"/>
          </p:cNvPicPr>
          <p:nvPr>
            <p:ph type="pic" sz="quarter" idx="10"/>
          </p:nvPr>
        </p:nvPicPr>
        <p:blipFill>
          <a:blip r:embed="rId2"/>
          <a:srcRect l="13466" r="13466"/>
          <a:stretch>
            <a:fillRect/>
          </a:stretch>
        </p:blipFill>
        <p:spPr>
          <a:prstGeom prst="rect">
            <a:avLst/>
          </a:prstGeom>
        </p:spPr>
      </p:pic>
    </p:spTree>
    <p:extLst>
      <p:ext uri="{BB962C8B-B14F-4D97-AF65-F5344CB8AC3E}">
        <p14:creationId xmlns:p14="http://schemas.microsoft.com/office/powerpoint/2010/main" val="150803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descr="Espresso hældes i kop">
            <a:extLst>
              <a:ext uri="{FF2B5EF4-FFF2-40B4-BE49-F238E27FC236}">
                <a16:creationId xmlns:a16="http://schemas.microsoft.com/office/drawing/2014/main" id="{D187EF9A-3F16-859B-EDE1-E62DAEEDA992}"/>
              </a:ext>
            </a:extLst>
          </p:cNvPr>
          <p:cNvPicPr>
            <a:picLocks noGrp="1" noChangeAspect="1"/>
          </p:cNvPicPr>
          <p:nvPr>
            <p:ph type="pic" sz="quarter" idx="10"/>
          </p:nvPr>
        </p:nvPicPr>
        <p:blipFill>
          <a:blip r:embed="rId3"/>
          <a:srcRect t="11188" b="11188"/>
          <a:stretch>
            <a:fillRect/>
          </a:stretch>
        </p:blipFill>
        <p:spPr/>
      </p:pic>
    </p:spTree>
    <p:extLst>
      <p:ext uri="{BB962C8B-B14F-4D97-AF65-F5344CB8AC3E}">
        <p14:creationId xmlns:p14="http://schemas.microsoft.com/office/powerpoint/2010/main" val="411794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AA7A3-BD7C-9B45-AF73-13ED8C660F96}"/>
              </a:ext>
            </a:extLst>
          </p:cNvPr>
          <p:cNvSpPr>
            <a:spLocks noGrp="1"/>
          </p:cNvSpPr>
          <p:nvPr>
            <p:ph type="ctrTitle"/>
          </p:nvPr>
        </p:nvSpPr>
        <p:spPr>
          <a:xfrm>
            <a:off x="692786" y="551135"/>
            <a:ext cx="5716283" cy="2086725"/>
          </a:xfrm>
        </p:spPr>
        <p:txBody>
          <a:bodyPr/>
          <a:lstStyle/>
          <a:p>
            <a:r>
              <a:rPr lang="da-DK" dirty="0"/>
              <a:t>Organisering på arbejdspladsen </a:t>
            </a:r>
            <a:br>
              <a:rPr lang="da-DK" dirty="0"/>
            </a:br>
            <a:br>
              <a:rPr lang="da-DK" dirty="0"/>
            </a:br>
            <a:endParaRPr lang="da-DK" dirty="0"/>
          </a:p>
        </p:txBody>
      </p:sp>
      <p:sp>
        <p:nvSpPr>
          <p:cNvPr id="3" name="Undertitel 2">
            <a:extLst>
              <a:ext uri="{FF2B5EF4-FFF2-40B4-BE49-F238E27FC236}">
                <a16:creationId xmlns:a16="http://schemas.microsoft.com/office/drawing/2014/main" id="{ED79F0DE-B711-FBF3-5EB5-814171F6485B}"/>
              </a:ext>
            </a:extLst>
          </p:cNvPr>
          <p:cNvSpPr>
            <a:spLocks noGrp="1"/>
          </p:cNvSpPr>
          <p:nvPr>
            <p:ph type="subTitle" idx="1"/>
          </p:nvPr>
        </p:nvSpPr>
        <p:spPr>
          <a:xfrm>
            <a:off x="692785" y="1732966"/>
            <a:ext cx="5716283" cy="5006385"/>
          </a:xfrm>
        </p:spPr>
        <p:txBody>
          <a:bodyPr/>
          <a:lstStyle/>
          <a:p>
            <a:pPr marL="342900" indent="-342900">
              <a:buFont typeface="Arial" panose="020B0604020202020204" pitchFamily="34" charset="0"/>
              <a:buChar char="•"/>
            </a:pPr>
            <a:r>
              <a:rPr lang="da-DK" dirty="0"/>
              <a:t>Jeres arbejdsplads – hvad er potentialet for organisering?</a:t>
            </a:r>
          </a:p>
          <a:p>
            <a:pPr marL="342900" indent="-342900">
              <a:buFont typeface="Arial" panose="020B0604020202020204" pitchFamily="34" charset="0"/>
              <a:buChar char="•"/>
            </a:pPr>
            <a:r>
              <a:rPr lang="da-DK" dirty="0"/>
              <a:t>Hvad kan man sige – hvad er svært?</a:t>
            </a:r>
          </a:p>
          <a:p>
            <a:pPr marL="342900" indent="-342900">
              <a:buFont typeface="Arial" panose="020B0604020202020204" pitchFamily="34" charset="0"/>
              <a:buChar char="•"/>
            </a:pPr>
            <a:r>
              <a:rPr lang="da-DK" dirty="0"/>
              <a:t>Hvorfor skal man være medlem af Socialpædagogerne </a:t>
            </a:r>
          </a:p>
        </p:txBody>
      </p:sp>
      <p:pic>
        <p:nvPicPr>
          <p:cNvPr id="16" name="Pladsholder til billede 15" descr="Et billede, der indeholder finger, tekst, negl/søm/nål, person&#10;&#10;Indhold genereret af kunstig intelligens kan være forkert.">
            <a:extLst>
              <a:ext uri="{FF2B5EF4-FFF2-40B4-BE49-F238E27FC236}">
                <a16:creationId xmlns:a16="http://schemas.microsoft.com/office/drawing/2014/main" id="{03A74D2A-0EA5-80E8-F6A5-02E8CB03712E}"/>
              </a:ext>
            </a:extLst>
          </p:cNvPr>
          <p:cNvPicPr>
            <a:picLocks noGrp="1" noChangeAspect="1"/>
          </p:cNvPicPr>
          <p:nvPr>
            <p:ph type="pic" sz="quarter" idx="10"/>
          </p:nvPr>
        </p:nvPicPr>
        <p:blipFill>
          <a:blip r:embed="rId3"/>
          <a:srcRect l="40552" t="152" r="21088" b="-152"/>
          <a:stretch/>
        </p:blipFill>
        <p:spPr>
          <a:xfrm>
            <a:off x="7177361" y="-21021"/>
            <a:ext cx="5056680" cy="6921063"/>
          </a:xfrm>
        </p:spPr>
      </p:pic>
    </p:spTree>
    <p:extLst>
      <p:ext uri="{BB962C8B-B14F-4D97-AF65-F5344CB8AC3E}">
        <p14:creationId xmlns:p14="http://schemas.microsoft.com/office/powerpoint/2010/main" val="11133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9AA7A3-BD7C-9B45-AF73-13ED8C660F96}"/>
              </a:ext>
            </a:extLst>
          </p:cNvPr>
          <p:cNvSpPr>
            <a:spLocks noGrp="1"/>
          </p:cNvSpPr>
          <p:nvPr>
            <p:ph type="ctrTitle"/>
          </p:nvPr>
        </p:nvSpPr>
        <p:spPr>
          <a:xfrm>
            <a:off x="692786" y="551135"/>
            <a:ext cx="5716283" cy="1089529"/>
          </a:xfrm>
        </p:spPr>
        <p:txBody>
          <a:bodyPr/>
          <a:lstStyle/>
          <a:p>
            <a:r>
              <a:rPr lang="da-DK" dirty="0"/>
              <a:t>Nyt fra TR</a:t>
            </a:r>
            <a:br>
              <a:rPr lang="da-DK" dirty="0"/>
            </a:br>
            <a:endParaRPr lang="da-DK" dirty="0"/>
          </a:p>
        </p:txBody>
      </p:sp>
      <p:sp>
        <p:nvSpPr>
          <p:cNvPr id="3" name="Undertitel 2">
            <a:extLst>
              <a:ext uri="{FF2B5EF4-FFF2-40B4-BE49-F238E27FC236}">
                <a16:creationId xmlns:a16="http://schemas.microsoft.com/office/drawing/2014/main" id="{ED79F0DE-B711-FBF3-5EB5-814171F6485B}"/>
              </a:ext>
            </a:extLst>
          </p:cNvPr>
          <p:cNvSpPr>
            <a:spLocks noGrp="1"/>
          </p:cNvSpPr>
          <p:nvPr>
            <p:ph type="subTitle" idx="1"/>
          </p:nvPr>
        </p:nvSpPr>
        <p:spPr>
          <a:xfrm>
            <a:off x="692785" y="1732966"/>
            <a:ext cx="5716283" cy="5006385"/>
          </a:xfrm>
        </p:spPr>
        <p:txBody>
          <a:bodyPr/>
          <a:lstStyle/>
          <a:p>
            <a:r>
              <a:rPr lang="da-DK" dirty="0"/>
              <a:t>Gode historier fra TR hvervet – eller generelle historier fra arbejdspladsen. </a:t>
            </a:r>
          </a:p>
        </p:txBody>
      </p:sp>
      <p:pic>
        <p:nvPicPr>
          <p:cNvPr id="6" name="Pladsholder til billede 5" descr="Ene palme i ørkenlandskab">
            <a:extLst>
              <a:ext uri="{FF2B5EF4-FFF2-40B4-BE49-F238E27FC236}">
                <a16:creationId xmlns:a16="http://schemas.microsoft.com/office/drawing/2014/main" id="{1841219B-A891-749E-917E-5D02DF23812F}"/>
              </a:ext>
            </a:extLst>
          </p:cNvPr>
          <p:cNvPicPr>
            <a:picLocks noGrp="1" noChangeAspect="1"/>
          </p:cNvPicPr>
          <p:nvPr>
            <p:ph type="pic" sz="quarter" idx="10"/>
          </p:nvPr>
        </p:nvPicPr>
        <p:blipFill>
          <a:blip r:embed="rId3"/>
          <a:srcRect l="25639" r="25639"/>
          <a:stretch/>
        </p:blipFill>
        <p:spPr/>
      </p:pic>
      <p:pic>
        <p:nvPicPr>
          <p:cNvPr id="4" name="Pladsholder til billede 7" descr="Et billede, der indeholder indendørs, mur, tøj, person&#10;&#10;Indhold genereret af kunstig intelligens kan være forkert.">
            <a:extLst>
              <a:ext uri="{FF2B5EF4-FFF2-40B4-BE49-F238E27FC236}">
                <a16:creationId xmlns:a16="http://schemas.microsoft.com/office/drawing/2014/main" id="{99106D2D-DF99-4C67-DA1B-EF7FE6383AF6}"/>
              </a:ext>
            </a:extLst>
          </p:cNvPr>
          <p:cNvPicPr>
            <a:picLocks noChangeAspect="1"/>
          </p:cNvPicPr>
          <p:nvPr/>
        </p:nvPicPr>
        <p:blipFill>
          <a:blip r:embed="rId4"/>
          <a:srcRect l="30773" t="152" r="20519" b="-152"/>
          <a:stretch/>
        </p:blipFill>
        <p:spPr>
          <a:xfrm>
            <a:off x="7135320" y="0"/>
            <a:ext cx="5056680" cy="6921063"/>
          </a:xfrm>
          <a:custGeom>
            <a:avLst/>
            <a:gdLst>
              <a:gd name="connsiteX0" fmla="*/ 0 w 4719637"/>
              <a:gd name="connsiteY0" fmla="*/ 0 h 6858000"/>
              <a:gd name="connsiteX1" fmla="*/ 4719637 w 4719637"/>
              <a:gd name="connsiteY1" fmla="*/ 0 h 6858000"/>
              <a:gd name="connsiteX2" fmla="*/ 4719637 w 4719637"/>
              <a:gd name="connsiteY2" fmla="*/ 6858000 h 6858000"/>
              <a:gd name="connsiteX3" fmla="*/ 0 w 4719637"/>
              <a:gd name="connsiteY3" fmla="*/ 6858000 h 6858000"/>
              <a:gd name="connsiteX4" fmla="*/ 0 w 4719637"/>
              <a:gd name="connsiteY4" fmla="*/ 0 h 6858000"/>
              <a:gd name="connsiteX0" fmla="*/ 1734207 w 4719637"/>
              <a:gd name="connsiteY0" fmla="*/ 0 h 6879021"/>
              <a:gd name="connsiteX1" fmla="*/ 4719637 w 4719637"/>
              <a:gd name="connsiteY1" fmla="*/ 21021 h 6879021"/>
              <a:gd name="connsiteX2" fmla="*/ 4719637 w 4719637"/>
              <a:gd name="connsiteY2" fmla="*/ 6879021 h 6879021"/>
              <a:gd name="connsiteX3" fmla="*/ 0 w 4719637"/>
              <a:gd name="connsiteY3" fmla="*/ 6879021 h 6879021"/>
              <a:gd name="connsiteX4" fmla="*/ 1734207 w 4719637"/>
              <a:gd name="connsiteY4" fmla="*/ 0 h 6879021"/>
              <a:gd name="connsiteX0" fmla="*/ 1250731 w 4236161"/>
              <a:gd name="connsiteY0" fmla="*/ 0 h 6900042"/>
              <a:gd name="connsiteX1" fmla="*/ 4236161 w 4236161"/>
              <a:gd name="connsiteY1" fmla="*/ 21021 h 6900042"/>
              <a:gd name="connsiteX2" fmla="*/ 4236161 w 4236161"/>
              <a:gd name="connsiteY2" fmla="*/ 6879021 h 6900042"/>
              <a:gd name="connsiteX3" fmla="*/ 0 w 4236161"/>
              <a:gd name="connsiteY3" fmla="*/ 6900042 h 6900042"/>
              <a:gd name="connsiteX4" fmla="*/ 1250731 w 4236161"/>
              <a:gd name="connsiteY4" fmla="*/ 0 h 6900042"/>
              <a:gd name="connsiteX0" fmla="*/ 1426307 w 4411737"/>
              <a:gd name="connsiteY0" fmla="*/ 0 h 6900042"/>
              <a:gd name="connsiteX1" fmla="*/ 4411737 w 4411737"/>
              <a:gd name="connsiteY1" fmla="*/ 21021 h 6900042"/>
              <a:gd name="connsiteX2" fmla="*/ 4411737 w 4411737"/>
              <a:gd name="connsiteY2" fmla="*/ 6879021 h 6900042"/>
              <a:gd name="connsiteX3" fmla="*/ 175576 w 4411737"/>
              <a:gd name="connsiteY3" fmla="*/ 6900042 h 6900042"/>
              <a:gd name="connsiteX4" fmla="*/ 1426307 w 4411737"/>
              <a:gd name="connsiteY4" fmla="*/ 0 h 6900042"/>
              <a:gd name="connsiteX0" fmla="*/ 1461650 w 4447080"/>
              <a:gd name="connsiteY0" fmla="*/ 0 h 6900042"/>
              <a:gd name="connsiteX1" fmla="*/ 4447080 w 4447080"/>
              <a:gd name="connsiteY1" fmla="*/ 21021 h 6900042"/>
              <a:gd name="connsiteX2" fmla="*/ 4447080 w 4447080"/>
              <a:gd name="connsiteY2" fmla="*/ 6879021 h 6900042"/>
              <a:gd name="connsiteX3" fmla="*/ 210919 w 4447080"/>
              <a:gd name="connsiteY3" fmla="*/ 6900042 h 6900042"/>
              <a:gd name="connsiteX4" fmla="*/ 1461650 w 4447080"/>
              <a:gd name="connsiteY4" fmla="*/ 0 h 6900042"/>
              <a:gd name="connsiteX0" fmla="*/ 1461650 w 5056680"/>
              <a:gd name="connsiteY0" fmla="*/ 0 h 6900042"/>
              <a:gd name="connsiteX1" fmla="*/ 5056680 w 5056680"/>
              <a:gd name="connsiteY1" fmla="*/ 21021 h 6900042"/>
              <a:gd name="connsiteX2" fmla="*/ 4447080 w 5056680"/>
              <a:gd name="connsiteY2" fmla="*/ 6879021 h 6900042"/>
              <a:gd name="connsiteX3" fmla="*/ 210919 w 5056680"/>
              <a:gd name="connsiteY3" fmla="*/ 6900042 h 6900042"/>
              <a:gd name="connsiteX4" fmla="*/ 1461650 w 5056680"/>
              <a:gd name="connsiteY4" fmla="*/ 0 h 6900042"/>
              <a:gd name="connsiteX0" fmla="*/ 1461650 w 5056680"/>
              <a:gd name="connsiteY0" fmla="*/ 0 h 6921063"/>
              <a:gd name="connsiteX1" fmla="*/ 5056680 w 5056680"/>
              <a:gd name="connsiteY1" fmla="*/ 21021 h 6921063"/>
              <a:gd name="connsiteX2" fmla="*/ 5046170 w 5056680"/>
              <a:gd name="connsiteY2" fmla="*/ 6921063 h 6921063"/>
              <a:gd name="connsiteX3" fmla="*/ 210919 w 5056680"/>
              <a:gd name="connsiteY3" fmla="*/ 6900042 h 6921063"/>
              <a:gd name="connsiteX4" fmla="*/ 1461650 w 5056680"/>
              <a:gd name="connsiteY4" fmla="*/ 0 h 6921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6680" h="6921063">
                <a:moveTo>
                  <a:pt x="1461650" y="0"/>
                </a:moveTo>
                <a:lnTo>
                  <a:pt x="5056680" y="21021"/>
                </a:lnTo>
                <a:cubicBezTo>
                  <a:pt x="5053177" y="2321035"/>
                  <a:pt x="5049673" y="4621049"/>
                  <a:pt x="5046170" y="6921063"/>
                </a:cubicBezTo>
                <a:lnTo>
                  <a:pt x="210919" y="6900042"/>
                </a:lnTo>
                <a:cubicBezTo>
                  <a:pt x="-475757" y="2645104"/>
                  <a:pt x="666367" y="902138"/>
                  <a:pt x="1461650" y="0"/>
                </a:cubicBezTo>
                <a:close/>
              </a:path>
            </a:pathLst>
          </a:custGeom>
          <a:pattFill prst="pct5">
            <a:fgClr>
              <a:schemeClr val="tx1"/>
            </a:fgClr>
            <a:bgClr>
              <a:schemeClr val="bg2"/>
            </a:bgClr>
          </a:pattFill>
        </p:spPr>
      </p:pic>
    </p:spTree>
    <p:extLst>
      <p:ext uri="{BB962C8B-B14F-4D97-AF65-F5344CB8AC3E}">
        <p14:creationId xmlns:p14="http://schemas.microsoft.com/office/powerpoint/2010/main" val="722107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815CD-B3EF-6124-7973-2F47B5D9CA7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6F2E8E-1199-5896-06AB-53E2CA6D777D}"/>
              </a:ext>
            </a:extLst>
          </p:cNvPr>
          <p:cNvSpPr>
            <a:spLocks noGrp="1"/>
          </p:cNvSpPr>
          <p:nvPr>
            <p:ph type="ctrTitle"/>
          </p:nvPr>
        </p:nvSpPr>
        <p:spPr>
          <a:xfrm>
            <a:off x="692786" y="551135"/>
            <a:ext cx="10806428" cy="590931"/>
          </a:xfrm>
        </p:spPr>
        <p:txBody>
          <a:bodyPr wrap="square" anchor="t">
            <a:normAutofit/>
          </a:bodyPr>
          <a:lstStyle/>
          <a:p>
            <a:r>
              <a:rPr lang="da-DK"/>
              <a:t>TR og AMR-møder 2025</a:t>
            </a:r>
          </a:p>
        </p:txBody>
      </p:sp>
      <p:sp>
        <p:nvSpPr>
          <p:cNvPr id="4" name="Undertitel 3">
            <a:extLst>
              <a:ext uri="{FF2B5EF4-FFF2-40B4-BE49-F238E27FC236}">
                <a16:creationId xmlns:a16="http://schemas.microsoft.com/office/drawing/2014/main" id="{12F1550F-058A-F1D4-E087-103F7C776F75}"/>
              </a:ext>
            </a:extLst>
          </p:cNvPr>
          <p:cNvSpPr>
            <a:spLocks noGrp="1"/>
          </p:cNvSpPr>
          <p:nvPr>
            <p:ph sz="quarter" idx="11"/>
          </p:nvPr>
        </p:nvSpPr>
        <p:spPr>
          <a:xfrm>
            <a:off x="696687" y="1300480"/>
            <a:ext cx="5321557" cy="5006384"/>
          </a:xfrm>
        </p:spPr>
        <p:txBody>
          <a:bodyPr>
            <a:normAutofit/>
          </a:bodyPr>
          <a:lstStyle/>
          <a:p>
            <a:r>
              <a:rPr lang="da-DK" b="1" dirty="0"/>
              <a:t>13. januar: </a:t>
            </a:r>
            <a:r>
              <a:rPr lang="da-DK" dirty="0"/>
              <a:t>TR-møde (mandag) ✔️</a:t>
            </a:r>
          </a:p>
          <a:p>
            <a:r>
              <a:rPr lang="da-DK" b="1" dirty="0"/>
              <a:t>3. marts: </a:t>
            </a:r>
            <a:r>
              <a:rPr lang="da-DK" dirty="0"/>
              <a:t>AMR-møde (mandag) ✔️</a:t>
            </a:r>
          </a:p>
          <a:p>
            <a:r>
              <a:rPr lang="da-DK" b="1" dirty="0"/>
              <a:t>17. marts: </a:t>
            </a:r>
            <a:r>
              <a:rPr lang="da-DK" dirty="0"/>
              <a:t>TR-møde (mandag) </a:t>
            </a:r>
          </a:p>
          <a:p>
            <a:r>
              <a:rPr lang="da-DK" b="1" dirty="0"/>
              <a:t>7. maj: </a:t>
            </a:r>
            <a:r>
              <a:rPr lang="da-DK" dirty="0"/>
              <a:t>TRIO-møde (onsdag)</a:t>
            </a:r>
          </a:p>
          <a:p>
            <a:r>
              <a:rPr lang="da-DK" b="1" dirty="0"/>
              <a:t>4. september: </a:t>
            </a:r>
            <a:r>
              <a:rPr lang="da-DK" dirty="0"/>
              <a:t>TR-møde (torsdag)</a:t>
            </a:r>
          </a:p>
          <a:p>
            <a:r>
              <a:rPr lang="da-DK" b="1" dirty="0"/>
              <a:t>20. oktober: </a:t>
            </a:r>
            <a:r>
              <a:rPr lang="da-DK" dirty="0"/>
              <a:t>AMR-møde (mandag)</a:t>
            </a:r>
          </a:p>
          <a:p>
            <a:r>
              <a:rPr lang="da-DK" b="1" dirty="0"/>
              <a:t>3. november</a:t>
            </a:r>
            <a:r>
              <a:rPr lang="da-DK" dirty="0"/>
              <a:t>: TR-møde (mandag)</a:t>
            </a:r>
          </a:p>
          <a:p>
            <a:r>
              <a:rPr lang="da-DK" b="1" dirty="0"/>
              <a:t>8. december</a:t>
            </a:r>
            <a:r>
              <a:rPr lang="da-DK" dirty="0"/>
              <a:t>: TR og AMR-møde, julefrokost (mandag)</a:t>
            </a:r>
          </a:p>
        </p:txBody>
      </p:sp>
    </p:spTree>
    <p:extLst>
      <p:ext uri="{BB962C8B-B14F-4D97-AF65-F5344CB8AC3E}">
        <p14:creationId xmlns:p14="http://schemas.microsoft.com/office/powerpoint/2010/main" val="155277864"/>
      </p:ext>
    </p:extLst>
  </p:cSld>
  <p:clrMapOvr>
    <a:masterClrMapping/>
  </p:clrMapOvr>
</p:sld>
</file>

<file path=ppt/theme/theme1.xml><?xml version="1.0" encoding="utf-8"?>
<a:theme xmlns:a="http://schemas.openxmlformats.org/drawingml/2006/main" name="01 Forside">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ul 1 slides" id="{A00F2B1A-5D8D-4708-9B30-661006F47CF8}" vid="{87D6027B-1311-44D5-90A8-A186EBFE1FDD}"/>
    </a:ext>
  </a:extLst>
</a:theme>
</file>

<file path=ppt/theme/theme2.xml><?xml version="1.0" encoding="utf-8"?>
<a:theme xmlns:a="http://schemas.openxmlformats.org/drawingml/2006/main" name="02 Breaker">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ul 1 slides" id="{A00F2B1A-5D8D-4708-9B30-661006F47CF8}" vid="{DA9ACE1E-D82C-436C-A711-2937684F7089}"/>
    </a:ext>
  </a:extLst>
</a:theme>
</file>

<file path=ppt/theme/theme3.xml><?xml version="1.0" encoding="utf-8"?>
<a:theme xmlns:a="http://schemas.openxmlformats.org/drawingml/2006/main" name="03 Agenda">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ul 1 slides" id="{A00F2B1A-5D8D-4708-9B30-661006F47CF8}" vid="{72AD63BC-73E3-4FC4-A1E0-938948B558FE}"/>
    </a:ext>
  </a:extLst>
</a:theme>
</file>

<file path=ppt/theme/theme4.xml><?xml version="1.0" encoding="utf-8"?>
<a:theme xmlns:a="http://schemas.openxmlformats.org/drawingml/2006/main" name="04 Contentslides">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Modul 1 slides" id="{A00F2B1A-5D8D-4708-9B30-661006F47CF8}" vid="{16AB551E-A020-41D9-8D2E-70040081071E}"/>
    </a:ext>
  </a:extLst>
</a:theme>
</file>

<file path=ppt/theme/theme5.xml><?xml version="1.0" encoding="utf-8"?>
<a:theme xmlns:a="http://schemas.openxmlformats.org/drawingml/2006/main" name="05 Citat">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Modul 1 slides" id="{A00F2B1A-5D8D-4708-9B30-661006F47CF8}" vid="{88AB90FE-1C53-459A-A472-7D1D403424EB}"/>
    </a:ext>
  </a:extLst>
</a:theme>
</file>

<file path=ppt/theme/theme6.xml><?xml version="1.0" encoding="utf-8"?>
<a:theme xmlns:a="http://schemas.openxmlformats.org/drawingml/2006/main" name="06 Diagram">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Modul 1 slides" id="{A00F2B1A-5D8D-4708-9B30-661006F47CF8}" vid="{DF83DC50-17D3-4EA4-A5C2-8D63C085E648}"/>
    </a:ext>
  </a:extLst>
</a:theme>
</file>

<file path=ppt/theme/theme7.xml><?xml version="1.0" encoding="utf-8"?>
<a:theme xmlns:a="http://schemas.openxmlformats.org/drawingml/2006/main" name="07 Billede">
  <a:themeElements>
    <a:clrScheme name="Socialpædagogerne 2024">
      <a:dk1>
        <a:srgbClr val="2C2A2B"/>
      </a:dk1>
      <a:lt1>
        <a:srgbClr val="FFFFFF"/>
      </a:lt1>
      <a:dk2>
        <a:srgbClr val="D70043"/>
      </a:dk2>
      <a:lt2>
        <a:srgbClr val="F3EFE9"/>
      </a:lt2>
      <a:accent1>
        <a:srgbClr val="700023"/>
      </a:accent1>
      <a:accent2>
        <a:srgbClr val="076469"/>
      </a:accent2>
      <a:accent3>
        <a:srgbClr val="FCEBEB"/>
      </a:accent3>
      <a:accent4>
        <a:srgbClr val="D5E6F8"/>
      </a:accent4>
      <a:accent5>
        <a:srgbClr val="CEE3DF"/>
      </a:accent5>
      <a:accent6>
        <a:srgbClr val="6F7076"/>
      </a:accent6>
      <a:hlink>
        <a:srgbClr val="D60042"/>
      </a:hlink>
      <a:folHlink>
        <a:srgbClr val="7000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a:lstStyle>
        <a:defPPr algn="l">
          <a:defRPr dirty="0" smtClean="0"/>
        </a:defPPr>
      </a:lstStyle>
    </a:txDef>
  </a:objectDefaults>
  <a:extraClrSchemeLst/>
  <a:extLst>
    <a:ext uri="{05A4C25C-085E-4340-85A3-A5531E510DB2}">
      <thm15:themeFamily xmlns:thm15="http://schemas.microsoft.com/office/thememl/2012/main" name="Modul 1 slides" id="{A00F2B1A-5D8D-4708-9B30-661006F47CF8}" vid="{59F4678A-69A2-470B-9002-B47F91108549}"/>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21A8F63ED6A143AB57987A1C7CD5CB" ma:contentTypeVersion="8" ma:contentTypeDescription="Create a new document." ma:contentTypeScope="" ma:versionID="2073cecc7e99d168f563d35f23d6748f">
  <xsd:schema xmlns:xsd="http://www.w3.org/2001/XMLSchema" xmlns:xs="http://www.w3.org/2001/XMLSchema" xmlns:p="http://schemas.microsoft.com/office/2006/metadata/properties" xmlns:ns2="c21b23e9-e882-411d-8b52-b6df0eacc60f" targetNamespace="http://schemas.microsoft.com/office/2006/metadata/properties" ma:root="true" ma:fieldsID="92f91b5504cb8a90923bc40058ed28bf" ns2:_="">
    <xsd:import namespace="c21b23e9-e882-411d-8b52-b6df0eacc6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b23e9-e882-411d-8b52-b6df0eacc6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E54AB3-C196-44BF-81A0-67C8DF11050B}">
  <ds:schemaRefs>
    <ds:schemaRef ds:uri="http://schemas.microsoft.com/sharepoint/v3/contenttype/forms"/>
  </ds:schemaRefs>
</ds:datastoreItem>
</file>

<file path=customXml/itemProps2.xml><?xml version="1.0" encoding="utf-8"?>
<ds:datastoreItem xmlns:ds="http://schemas.openxmlformats.org/officeDocument/2006/customXml" ds:itemID="{25FD485C-0DE0-4A8F-AACB-61D6720C751D}">
  <ds:schemaRefs>
    <ds:schemaRef ds:uri="2b853e43-bebb-4661-8535-1e7bcd94883b"/>
    <ds:schemaRef ds:uri="7834019f-52dc-491e-9281-029fbbd941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B181676-A3AD-40E6-945E-DB9ADB8087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1b23e9-e882-411d-8b52-b6df0eacc6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Modul 1 slides</Template>
  <TotalTime>83</TotalTime>
  <Words>605</Words>
  <Application>Microsoft Office PowerPoint</Application>
  <PresentationFormat>Widescreen</PresentationFormat>
  <Paragraphs>79</Paragraphs>
  <Slides>10</Slides>
  <Notes>8</Notes>
  <HiddenSlides>0</HiddenSlides>
  <MMClips>0</MMClips>
  <ScaleCrop>false</ScaleCrop>
  <HeadingPairs>
    <vt:vector size="6" baseType="variant">
      <vt:variant>
        <vt:lpstr>Benyttede skrifttyper</vt:lpstr>
      </vt:variant>
      <vt:variant>
        <vt:i4>5</vt:i4>
      </vt:variant>
      <vt:variant>
        <vt:lpstr>Tema</vt:lpstr>
      </vt:variant>
      <vt:variant>
        <vt:i4>7</vt:i4>
      </vt:variant>
      <vt:variant>
        <vt:lpstr>Slidetitler</vt:lpstr>
      </vt:variant>
      <vt:variant>
        <vt:i4>10</vt:i4>
      </vt:variant>
    </vt:vector>
  </HeadingPairs>
  <TitlesOfParts>
    <vt:vector size="22" baseType="lpstr">
      <vt:lpstr>Aptos</vt:lpstr>
      <vt:lpstr>Arial</vt:lpstr>
      <vt:lpstr>Avenir Next LT Pro</vt:lpstr>
      <vt:lpstr>Avenir Next LT Pro Demi</vt:lpstr>
      <vt:lpstr>Calibri</vt:lpstr>
      <vt:lpstr>01 Forside</vt:lpstr>
      <vt:lpstr>02 Breaker</vt:lpstr>
      <vt:lpstr>03 Agenda</vt:lpstr>
      <vt:lpstr>04 Contentslides</vt:lpstr>
      <vt:lpstr>05 Citat</vt:lpstr>
      <vt:lpstr>06 Diagram</vt:lpstr>
      <vt:lpstr>07 Billede</vt:lpstr>
      <vt:lpstr>PowerPoint-præsentation</vt:lpstr>
      <vt:lpstr>Dagens program</vt:lpstr>
      <vt:lpstr>Nyt fra Kredskontoret </vt:lpstr>
      <vt:lpstr>Lønforhandlinger </vt:lpstr>
      <vt:lpstr>Hvilke lønoplysninger har TR krav på </vt:lpstr>
      <vt:lpstr>PowerPoint-præsentation</vt:lpstr>
      <vt:lpstr>Organisering på arbejdspladsen   </vt:lpstr>
      <vt:lpstr>Nyt fra TR </vt:lpstr>
      <vt:lpstr>TR og AMR-møder 2025</vt:lpstr>
      <vt:lpstr>PowerPoint-præsentation</vt:lpstr>
    </vt:vector>
  </TitlesOfParts>
  <Company>SL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Cecilie Cholewa Thøgersen</dc:creator>
  <cp:lastModifiedBy>Tina Kofoed Menzel</cp:lastModifiedBy>
  <cp:revision>3</cp:revision>
  <dcterms:created xsi:type="dcterms:W3CDTF">2024-10-16T08:49:10Z</dcterms:created>
  <dcterms:modified xsi:type="dcterms:W3CDTF">2025-03-14T20:34:47Z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0x0101004621A8F63ED6A143AB57987A1C7CD5CB</vt:lpwstr>
  </property>
</Properties>
</file>